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9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windevelopment.techtarget.com/definition/HT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s.uci.edu/~fielding/pubs/dissertation/top.htm" TargetMode="External"/><Relationship Id="rId4" Type="http://schemas.openxmlformats.org/officeDocument/2006/relationships/hyperlink" Target="http://roy.gbiv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REST-REpresentational-State-Transf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feathersjs.com/design-patterns-for-modern-web-apis-1f0466352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Representational State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Intro to REST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Representational State Transfer?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3314" y="1524708"/>
            <a:ext cx="6875186" cy="4177909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(Representational State Transfer) is an architectural style for developing web services.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is popular due to its simplicity and the fact that it builds upon existing systems and features of the internet's Hypertext Transfer Protocol (</a:t>
            </a:r>
            <a:r>
              <a:rPr lang="en-US" u="sng" dirty="0">
                <a:hlinkClick r:id="rId3"/>
              </a:rPr>
              <a:t>HTTP</a:t>
            </a:r>
            <a:r>
              <a:rPr lang="en-US" dirty="0"/>
              <a:t>) in order to achieve its objectives, as opposed to creating new standards, frameworks and technologies.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This new approach to developing web projects and services was defined by </a:t>
            </a:r>
            <a:r>
              <a:rPr lang="en-US" dirty="0">
                <a:hlinkClick r:id="rId4"/>
              </a:rPr>
              <a:t>Roy Fielding</a:t>
            </a:r>
            <a:r>
              <a:rPr lang="en-US" dirty="0"/>
              <a:t>, father of the HTTP specification and one of the leading international authorities on everything to do with Network Architecture, in his dissertation entitled </a:t>
            </a:r>
            <a:r>
              <a:rPr lang="en-US" dirty="0">
                <a:hlinkClick r:id="rId5"/>
              </a:rPr>
              <a:t>"Architectural Styles and the Design of Network-based Software Architectures"</a:t>
            </a:r>
            <a:r>
              <a:rPr lang="en-US" dirty="0"/>
              <a:t>.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REST plays in modern web applications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REST is an architectural design pattern and not a communication protocol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REST provides Separation of Concerns and Testability, where the</a:t>
            </a:r>
            <a:r>
              <a:rPr lang="en-US" dirty="0"/>
              <a:t> service layer allows to test the application logic separate from how it is </a:t>
            </a:r>
            <a:r>
              <a:rPr lang="en-US"/>
              <a:t>being accessed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hlinkClick r:id="rId3"/>
              </a:rPr>
              <a:t>https://searchapparchitecture.techtarget.com/definition/REST-REpresentational-State-Transfer</a:t>
            </a:r>
            <a:endParaRPr lang="en-US" sz="2000" dirty="0"/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hlinkClick r:id="rId4"/>
              </a:rPr>
              <a:t>https://blog.feathersjs.com/design-patterns-for-modern-web-apis-1f046635215</a:t>
            </a:r>
            <a:endParaRPr lang="en-US" sz="2000" dirty="0"/>
          </a:p>
          <a:p>
            <a:pPr>
              <a:lnSpc>
                <a:spcPts val="3600"/>
              </a:lnSpc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113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Representational State Transfer</vt:lpstr>
      <vt:lpstr>What is Representational State Transfer?</vt:lpstr>
      <vt:lpstr>The role REST plays in modern web 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2019-10-15T20:47:32Z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