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7" r:id="rId7"/>
    <p:sldId id="288" r:id="rId8"/>
    <p:sldId id="279" r:id="rId9"/>
    <p:sldId id="284" r:id="rId10"/>
    <p:sldId id="285" r:id="rId11"/>
    <p:sldId id="283" r:id="rId12"/>
    <p:sldId id="28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7"/>
            <p14:sldId id="288"/>
            <p14:sldId id="279"/>
            <p14:sldId id="284"/>
            <p14:sldId id="285"/>
            <p14:sldId id="283"/>
            <p14:sldId id="28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1" d="100"/>
          <a:sy n="71" d="100"/>
        </p:scale>
        <p:origin x="70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the-devops-handbook/978145719138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The Technology Value Stream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Intro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11130436" cy="3978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Willis, J., Debois, P., Humble, J., &amp; Kim, G. (2016, October). The DevOps Handbook [EPUB]. Retrieved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from </a:t>
            </a:r>
            <a:r>
              <a:rPr lang="en-US" u="sng" dirty="0">
                <a:hlinkClick r:id="rId3"/>
              </a:rPr>
              <a:t>https://learning.oreilly.com/library/view/the-devops-handbook/9781457191381/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Micro Focus. (2017, September 12). Understanding the DevOps Transformation [Videoblog post].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Retrieved from https://www.youtube.com/watch?v=Ait2-9NCkpk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32680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Techonology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Value Stream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097983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Tx/>
              <a:buChar char="-"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is DevOps?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DevOps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integrates developers and operations teams in order to improve collaboration and productivity, by automating infrastructure, automating workflows, and continuously measuring application performance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Techonology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Value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Stream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/>
              <a:t>Defining Lead </a:t>
            </a:r>
            <a:r>
              <a:rPr lang="en-US" sz="2800" dirty="0" smtClean="0"/>
              <a:t>Time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time is used to measure performance in value streams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Lead time clocking starts when the request is made and ends when it is fulfilled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08" y="3679116"/>
            <a:ext cx="6147561" cy="28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Techonology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Value Stream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11001346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 smtClean="0"/>
              <a:t>Processing </a:t>
            </a:r>
            <a:r>
              <a:rPr lang="en-US" sz="2800" dirty="0"/>
              <a:t>Time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Process time starts only when work has began on the customer request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time between “ticket created” and “work started” is omitted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Lead time is used more often to stay on the perspective that the customer sees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Techonology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Value Stream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0" y="1455491"/>
            <a:ext cx="10605791" cy="2191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71" y="3646842"/>
            <a:ext cx="8891368" cy="28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Techonology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Value Stream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8" y="1455491"/>
            <a:ext cx="10990589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/>
              <a:t>The Common Scenario: Deployment Lead Times Requiring Months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too often projects are developed which may take months then are not tested until the very end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Due to this feedback cannot be provided on fixes until the end of the process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Even worse, if feedback is delayed, it puts the project in a worse off state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Techonology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Value Stream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Additionally issues may not be discovered until a merge of all the development team’s code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Sometimes fixing these issues can take days or weeks of investigation putting a severe delay in completion and causing a financial burden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can cause poor customer communications and take from future business and trust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4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Techonology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Value Stream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Our DevOps Ideal: Deployment Lead Times of Minutes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an ideal tech development world, developers receive fast &amp; constant feedback on their work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allows them to quickly &amp; independently implement, integrate, and validate their code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also helps with quickly deploying the code to the production environment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Techonology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Value Stream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code is continually checked in it is much easier to track, revert, &amp; merge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is best that code is tracked through some sort of version controlling system like Team Foundation Server, GitHub, Subversion, etc.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a code problem is found in production, the team can easily roll back the site to a working state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420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The Technology Value Stream</vt:lpstr>
      <vt:lpstr>The Techonology Value Stream</vt:lpstr>
      <vt:lpstr>The Techonology Value Stream Cont’d</vt:lpstr>
      <vt:lpstr>The Techonology Value Stream Cont’d</vt:lpstr>
      <vt:lpstr>The Techonology Value Stream Cont’d</vt:lpstr>
      <vt:lpstr>The Techonology Value Stream Cont’d</vt:lpstr>
      <vt:lpstr>The Techonology Value Stream Cont’d</vt:lpstr>
      <vt:lpstr>The Techonology Value Stream Cont’d</vt:lpstr>
      <vt:lpstr>The Techonology Value Stream Cont’d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2019-10-15T20:25:54Z</dcterms:created>
  <dcterms:modified xsi:type="dcterms:W3CDTF">2019-12-17T18:45:09Z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