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79" r:id="rId8"/>
    <p:sldId id="284" r:id="rId9"/>
    <p:sldId id="283" r:id="rId10"/>
    <p:sldId id="285" r:id="rId11"/>
    <p:sldId id="286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79"/>
            <p14:sldId id="284"/>
            <p14:sldId id="283"/>
            <p14:sldId id="285"/>
            <p14:sldId id="286"/>
            <p14:sldId id="28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Dangers of Change Approval Processes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130436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Willis, J., Debois, P., Humble, J., &amp; Kim, G. (2016, October). The DevOps Handbook [EPUB]. Retrieved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from https://learning.oreilly.com/library/view/the-devops-handbook/9781457191381/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SCRUMstudy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Global Accreditation Body for Scrum and Agile Certifications [Photograph].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Retrieved from http://blog.scrumstudy.com/wp-content/uploads/change-request.jpg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423358"/>
            <a:ext cx="10979831" cy="5121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by example: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Knight Capital failure is one of the most prominent software deployment errors in recent memory. </a:t>
            </a:r>
            <a:r>
              <a:rPr lang="en-US" sz="2800" dirty="0"/>
              <a:t>(Willis, Debois, Humble, &amp; Kim, 2016</a:t>
            </a:r>
            <a:r>
              <a:rPr lang="en-US" sz="2800" dirty="0" smtClean="0"/>
              <a:t>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fifteen minute deployment error resulted in a $440 million trading loss, during which the engineering teams were unable to disable the production services. </a:t>
            </a:r>
            <a:r>
              <a:rPr lang="en-US" sz="2800" dirty="0"/>
              <a:t>(Willis, Debois, Humble, &amp; Kim, 2016</a:t>
            </a:r>
            <a:r>
              <a:rPr lang="en-US" sz="2800" dirty="0" smtClean="0"/>
              <a:t>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sz="2800" dirty="0" smtClean="0"/>
              <a:t>Financial </a:t>
            </a:r>
            <a:r>
              <a:rPr lang="en-US" sz="2800" dirty="0"/>
              <a:t>losses jeopardized the firm’s operations and forced the company to be sold over the weekend so they could continue operating without jeopardizing the entire financial </a:t>
            </a:r>
            <a:r>
              <a:rPr lang="en-US" sz="2800" dirty="0" smtClean="0"/>
              <a:t>system </a:t>
            </a:r>
            <a:r>
              <a:rPr lang="en-US" sz="2800" dirty="0"/>
              <a:t>(Willis, Debois, Humble, &amp; Kim, 2016)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695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John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Allspaw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stated that when high-profile incidents like such happen, there are typically two counterfactual narratives for why it happened </a:t>
            </a:r>
            <a:r>
              <a:rPr lang="en-US" sz="2800" dirty="0"/>
              <a:t>(Willis, Debois, Humble, &amp; Kim, 2016</a:t>
            </a:r>
            <a:r>
              <a:rPr lang="en-US" sz="2800" dirty="0" smtClean="0"/>
              <a:t>):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1) the accident was due to a change control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failure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the accident was due to a testing failure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269" y="1455491"/>
            <a:ext cx="1092054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600"/>
              </a:spcAft>
              <a:buAutoNum type="arabicParenR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accident was due to a change control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failure</a:t>
            </a:r>
          </a:p>
          <a:p>
            <a:pPr marL="514350" lvl="0" indent="-514350">
              <a:spcAft>
                <a:spcPts val="600"/>
              </a:spcAft>
              <a:buAutoNum type="arabicParenR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this case, better change control practices should have taken place</a:t>
            </a: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they had, the risk might have been detected earlier and prevented from a rollout to production</a:t>
            </a: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 if it could not have been prevented, step may have been able to be taken to enable faster detection and recovery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0990589" cy="46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accident was due to a testing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failure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better testing practices the risk could be identified earlier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risky deployment could have also been canceled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Again maybe steps could have been taken to enable faster detection and recovery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2002" y="5897309"/>
            <a:ext cx="28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SCRUMstudy</a:t>
            </a:r>
            <a:r>
              <a:rPr lang="en-US" dirty="0" smtClean="0"/>
              <a:t>, (</a:t>
            </a:r>
            <a:r>
              <a:rPr lang="en-US" dirty="0" err="1" smtClean="0"/>
              <a:t>n.d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3" y="1372386"/>
            <a:ext cx="9144000" cy="4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Environments with low-trust and command-and-control cultures often result in an increased likelihood that problem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Instead, the feature is only done when it is performing as designed in production, without causing excessive escalations or unplanned work for either Development or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Traditional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change controls can lead to unintended outcomes, such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contributing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long lead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reducing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strength 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immediacy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feedback from the deployment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Dangers of Change Approval Processes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013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Often used controls that cause friction listed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/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/>
              <a:t>Adding more questions that need to be answered to the change request </a:t>
            </a:r>
            <a:r>
              <a:rPr lang="en-US" sz="2800" dirty="0" smtClean="0"/>
              <a:t>form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/>
              <a:t>Requiring more authorizations, such as one more level of management </a:t>
            </a:r>
            <a:r>
              <a:rPr lang="en-US" sz="2800" dirty="0" smtClean="0"/>
              <a:t>approval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/>
              <a:t>Requiring more lead time for change approvals so that change requests can be properly evaluated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558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The Dangers of Change Approval Processes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2020-02-04T20:05:14Z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