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7" r:id="rId7"/>
    <p:sldId id="279" r:id="rId8"/>
    <p:sldId id="284" r:id="rId9"/>
    <p:sldId id="283" r:id="rId10"/>
    <p:sldId id="285" r:id="rId11"/>
    <p:sldId id="286" r:id="rId12"/>
    <p:sldId id="288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7"/>
            <p14:sldId id="279"/>
            <p14:sldId id="284"/>
            <p14:sldId id="283"/>
            <p14:sldId id="285"/>
            <p14:sldId id="286"/>
            <p14:sldId id="288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7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dromonjo.com/2016/12/business-vs-technolog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abapps.com/blog/technology-driven-decision-mak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Technology vs Business Driven Decisions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Intro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11130436" cy="3978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Monjo</a:t>
            </a:r>
            <a:r>
              <a:rPr lang="en-US" dirty="0"/>
              <a:t>, P. (2016, April 12). Business vs Technology. Retrieved February 11, 2020, from </a:t>
            </a:r>
            <a:r>
              <a:rPr lang="en-US" dirty="0" err="1"/>
              <a:t>pedromonjo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website: </a:t>
            </a:r>
            <a:r>
              <a:rPr lang="en-US" dirty="0">
                <a:hlinkClick r:id="rId3"/>
              </a:rPr>
              <a:t>https://www.pedromonjo.com/2016/12/business-vs-technology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Hickey, E. (2017, January 31). Technology Driven Decision Making. Retrieved February 11, 2020,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</a:t>
            </a:r>
            <a:r>
              <a:rPr lang="en-US" dirty="0" err="1"/>
              <a:t>dabapps</a:t>
            </a:r>
            <a:r>
              <a:rPr lang="en-US" dirty="0"/>
              <a:t> website: </a:t>
            </a:r>
            <a:r>
              <a:rPr lang="en-US" dirty="0">
                <a:hlinkClick r:id="rId4"/>
              </a:rPr>
              <a:t>https://www.dabapps.com/blog/technology-driven-decision-making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lighthouseis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Reward Structure: The Source of Subjective Decision Risk. Retrieved February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11, 2020, from </a:t>
            </a:r>
            <a:r>
              <a:rPr lang="en-US" dirty="0" err="1"/>
              <a:t>lighthouseis</a:t>
            </a:r>
            <a:r>
              <a:rPr lang="en-US" dirty="0"/>
              <a:t> website: https://lighthouseis.com/2018/02/20/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business-driven-decisions-maintain-balance-avoid-perilous-subjectivity</a:t>
            </a:r>
            <a:r>
              <a:rPr lang="en-US" dirty="0" smtClean="0"/>
              <a:t>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Durcevic</a:t>
            </a:r>
            <a:r>
              <a:rPr lang="en-US" dirty="0"/>
              <a:t>, S. (2019, April 16). [Data Driven]. Retrieved from https://www.datapine.com/blog/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</a:t>
            </a:r>
            <a:r>
              <a:rPr lang="en-US" dirty="0" err="1"/>
              <a:t>wp</a:t>
            </a:r>
            <a:r>
              <a:rPr lang="en-US" dirty="0"/>
              <a:t>-content/uploads/2019/04/data-driven-decision-making-in-business.png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9338785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vs Business Driven Decisions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423358"/>
            <a:ext cx="10979831" cy="512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eternal fight of business vs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Monjo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2016)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People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working on the business side of a company (marketing, finance…) tend to disregard the IT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department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Monjo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2016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 members consider too often others as too stupid to understand the basics of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Monjo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2016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001691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vs Business Driven Decisions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1069546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only on possible solution to accomplish sophisticated projects: cooperation. Think about the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alternatives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Monjo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2016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: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Projects driven purely by business people, impossible to implement due to technology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constraints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Monjo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2016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driven purely by technical people, which nobody uses because the business does not find it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useful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Monjo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2016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924053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vs Business Driven Decisions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269" y="1455491"/>
            <a:ext cx="10920548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Driven Decision Making:</a:t>
            </a: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great to have a choice and we have never had more choice than we do now, but sometimes it can be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overwhelming (Hickey, 2017).</a:t>
            </a: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decisions are so routine that you won't give them much thought, but difficult and challenging decisions demand much more consideration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Hickey, 2017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1065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vs Business Driven Decisions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55491"/>
            <a:ext cx="10990589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Decision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making is increasingly becoming technology driven, while the basic principles might be the same, there are many different techniques and tools that can be used when trying to make a decision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Hickey, 2017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3301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vs Business Driven Decisions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2002" y="5897309"/>
            <a:ext cx="28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Durcevic</a:t>
            </a:r>
            <a:r>
              <a:rPr lang="en-US" dirty="0"/>
              <a:t>, 2019)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1" y="1928812"/>
            <a:ext cx="7621089" cy="40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96914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vs Business Driven Decisions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Driven Decisions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typically more than one approach to resolving a business problem or achieving a business objective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lighthouseis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n.d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)).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data-supported analysis of the root cause or the real barrier associated with the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process adjustment to permanently eliminate the root cause or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barrier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method for measuring success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2597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vs Business Driven Decisions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 err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 err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quick resolution that generates short term improvements, for example, might be judged ideal for individuals whose rewards are generated by near-term results, but such an approach may carry with it long term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consequences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lighthouseis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n.d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38121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vs Business Driven Decisions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1001346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/>
              <a:t>Those </a:t>
            </a:r>
            <a:r>
              <a:rPr lang="en-US" sz="2800" dirty="0"/>
              <a:t>stakeholders whose rewards are generated from long-term results will likely select resolutions that generate long-term </a:t>
            </a:r>
            <a:r>
              <a:rPr lang="en-US" sz="2800" dirty="0" smtClean="0"/>
              <a:t>outcomes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lighthouseis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n.d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800" dirty="0" smtClean="0"/>
              <a:t>).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endParaRPr lang="en-US" sz="2800" dirty="0"/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/>
              <a:t>If those resolutions take longer to put in place, resolution of short-term difficulties may be delayed, frustrating those who are driven by more immediate </a:t>
            </a:r>
            <a:r>
              <a:rPr lang="en-US" sz="2800" dirty="0" smtClean="0"/>
              <a:t>rewards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lighthouseis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n.d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800" dirty="0" smtClean="0"/>
              <a:t>).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561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Technology vs Business Driven Decisions</vt:lpstr>
      <vt:lpstr>Technology vs Business Driven Decisions</vt:lpstr>
      <vt:lpstr>Technology vs Business Driven Decisions</vt:lpstr>
      <vt:lpstr>Technology vs Business Driven Decisions</vt:lpstr>
      <vt:lpstr>Technology vs Business Driven Decisions</vt:lpstr>
      <vt:lpstr>Technology vs Business Driven Decisions</vt:lpstr>
      <vt:lpstr>Technology vs Business Driven Decisions</vt:lpstr>
      <vt:lpstr>Technology vs Business Driven Decisions</vt:lpstr>
      <vt:lpstr>Technology vs Business Driven Decisions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2020-02-11T18:18:03Z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