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0D8D-AC7D-DEEF-2D5F-B06EC44BC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50E71-EDA9-BBCB-5293-B052294D0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43FA-4F0B-AD3E-0293-B6DE41A5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21DE-903C-86CA-3219-D620CE02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9712-6880-F836-F787-580098B7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D16F-D66B-EF60-1F94-A3E16B71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1396-F3C3-AA1C-8E73-9CA8CEAB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F443-5480-EB83-F89A-FA31B6AF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FAB5-C866-1CBD-8361-130D1AE5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7A58-6948-7E9D-4EAC-0F3D2133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229B4-3FA1-19FD-23DD-71A10E922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B1F13-A30E-8C8D-D6CF-C2FF0BFB9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BC0E-BCE9-FB59-56F3-2BC17B57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BF12-28E9-0C23-0C26-D8F31B77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D5BF-8CAB-6441-35EB-5AA1277C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F7B7-5A33-5880-DBC5-9537BAA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F498-36F7-A678-D71C-A7C01685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A11E4-4828-66FD-45ED-A8A35861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65870-6469-88E2-0EE6-D5E6A60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B735-F690-B410-FE07-653C6288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83C1-F0E4-A309-4CFD-ECE5BA5A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2634-D6D3-8EBD-A041-C64425EF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D55C-CBAB-AE5B-FA02-B9B45E6D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C1BD-41E4-E355-7994-EF670FE3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0306-3303-C206-47C2-EC869678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6435-C216-3084-4FF0-726EE798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CE00-5EA5-8E63-1C46-BBF3CA027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8573E-53F4-06FE-5EBC-3F69DD94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A12F3-C544-14F3-F54D-981854B4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58AD5-670B-9481-D00A-3BA8D61F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8307-C5C2-743C-B32A-638CC51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E481-C44B-12E0-48FA-E0719636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86864-47F5-5AD0-9A45-BC9C2FC6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6C89-FE7C-75A3-5552-5A32C04D3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64248-AC84-66ED-E04D-AEE4F82CE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7595-060C-C49A-5617-ED97DFA71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17757-A400-430D-89BD-E00ECDF0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6C04B-B943-00B0-6D66-0B7D6C10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409B7-DB3E-BA28-4D13-58A94800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5E47-E3D2-3CEB-2926-9563230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59607-6A82-6C93-70C5-B3BA3B4F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0782-D048-5E8C-F1A5-7E085B85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5A59F-64AB-8872-8AA8-688D1782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4CE29-CB9B-C2CC-3063-394385C2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08DE1-020C-23C6-6B5A-03E679C1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E6E71-EF72-202F-7502-E83B23D3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6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E3F5-AB59-E759-6977-4CA5A7F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D0CF-8D83-AE15-AB8D-3D87F23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5E7D-032C-877F-4B21-623BEC89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85EFB-A8BD-AAF2-D3D0-C2074A31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F93A9-BFA5-8946-EF54-C503311B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837E-F8E9-22E5-E217-0B3FC24B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1773-6075-6C75-0A1C-03D10B21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C42A4-F146-2CB7-27D3-2E6E22F7E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7C0A-E7D6-D46D-8C6C-C642D5CB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C674D-8E0C-C7CD-0B06-455E19EB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C3B7-E5EE-51A5-6510-8CBA5A1F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77D29-C8D9-16CC-139F-6C459360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E26C6-A8FF-A467-C45C-5FACD124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DC43E-E1E4-2782-8B61-17F93B63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5A22-B29C-C080-5050-A805661F2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1ED9-2127-4D9B-B8A0-4A2DD4ADB7A2}" type="datetimeFigureOut">
              <a:rPr lang="en-US" smtClean="0"/>
              <a:t>12-Jun-22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0D67-C96A-2E3F-1122-DC67D37A2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41C7-8805-C926-04C4-9CB48DF12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6779-076B-40B9-A27D-05A9AC404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 snake against a black background">
            <a:extLst>
              <a:ext uri="{FF2B5EF4-FFF2-40B4-BE49-F238E27FC236}">
                <a16:creationId xmlns:a16="http://schemas.microsoft.com/office/drawing/2014/main" id="{DF907BB0-9A65-997D-9AF9-C1ED8364C2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E3E73-8E86-D483-D46C-1B95FBB4A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Snake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A1CCF-7C78-0608-6E4D-555856B00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Ernist Seidiakmatov 202019042</a:t>
            </a:r>
          </a:p>
        </p:txBody>
      </p:sp>
    </p:spTree>
    <p:extLst>
      <p:ext uri="{BB962C8B-B14F-4D97-AF65-F5344CB8AC3E}">
        <p14:creationId xmlns:p14="http://schemas.microsoft.com/office/powerpoint/2010/main" val="276401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Graphics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8981DE-92E5-8022-17C9-1C5C8D3BF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7074" y="2167475"/>
            <a:ext cx="6277851" cy="3667637"/>
          </a:xfrm>
        </p:spPr>
      </p:pic>
    </p:spTree>
    <p:extLst>
      <p:ext uri="{BB962C8B-B14F-4D97-AF65-F5344CB8AC3E}">
        <p14:creationId xmlns:p14="http://schemas.microsoft.com/office/powerpoint/2010/main" val="321498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Graphics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169EA0-0F7F-2342-A0E2-F09067F8A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417" y="2424686"/>
            <a:ext cx="4763165" cy="3153215"/>
          </a:xfrm>
        </p:spPr>
      </p:pic>
    </p:spTree>
    <p:extLst>
      <p:ext uri="{BB962C8B-B14F-4D97-AF65-F5344CB8AC3E}">
        <p14:creationId xmlns:p14="http://schemas.microsoft.com/office/powerpoint/2010/main" val="26285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Paint component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AD32D4-0A8E-4493-5FDD-A89D1790C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0170" y="1825625"/>
            <a:ext cx="7011659" cy="4351338"/>
          </a:xfrm>
        </p:spPr>
      </p:pic>
    </p:spTree>
    <p:extLst>
      <p:ext uri="{BB962C8B-B14F-4D97-AF65-F5344CB8AC3E}">
        <p14:creationId xmlns:p14="http://schemas.microsoft.com/office/powerpoint/2010/main" val="88671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A343D5-8167-77B3-BA3E-D528E3D0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5418" y="3039134"/>
            <a:ext cx="4401164" cy="1924319"/>
          </a:xfrm>
        </p:spPr>
      </p:pic>
    </p:spTree>
    <p:extLst>
      <p:ext uri="{BB962C8B-B14F-4D97-AF65-F5344CB8AC3E}">
        <p14:creationId xmlns:p14="http://schemas.microsoft.com/office/powerpoint/2010/main" val="419583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962462-F553-D612-0F23-5349F1725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963" b="30285"/>
          <a:stretch/>
        </p:blipFill>
        <p:spPr>
          <a:xfrm>
            <a:off x="1192688" y="1922462"/>
            <a:ext cx="4280706" cy="4257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DA6D2A-803F-9F0E-2558-942F0C4F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72" y="1922461"/>
            <a:ext cx="4051377" cy="41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4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7770" b="15713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6F9992EC-697F-CE8A-5603-4665981DE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C8F21-7A42-AAC4-6611-6172F4A9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000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7FAB342-BA82-990C-A3E6-7A2DDC836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856" y="1825624"/>
            <a:ext cx="4381771" cy="386949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6BBBF2-9E22-CAC6-CC34-115C3791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433" y="1825625"/>
            <a:ext cx="7131670" cy="38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8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261AE1-7143-38B8-072C-E9708F693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4458" y="1839775"/>
            <a:ext cx="6343084" cy="4351338"/>
          </a:xfrm>
        </p:spPr>
      </p:pic>
    </p:spTree>
    <p:extLst>
      <p:ext uri="{BB962C8B-B14F-4D97-AF65-F5344CB8AC3E}">
        <p14:creationId xmlns:p14="http://schemas.microsoft.com/office/powerpoint/2010/main" val="32677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Collision check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6B2E5E-6720-37C3-2887-4915435A8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4182"/>
            <a:ext cx="10515600" cy="3554223"/>
          </a:xfrm>
        </p:spPr>
      </p:pic>
    </p:spTree>
    <p:extLst>
      <p:ext uri="{BB962C8B-B14F-4D97-AF65-F5344CB8AC3E}">
        <p14:creationId xmlns:p14="http://schemas.microsoft.com/office/powerpoint/2010/main" val="162870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Listener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EF66C-7B56-99C2-2F00-634B56F41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8237" y="1825625"/>
            <a:ext cx="4735525" cy="4351338"/>
          </a:xfrm>
        </p:spPr>
      </p:pic>
    </p:spTree>
    <p:extLst>
      <p:ext uri="{BB962C8B-B14F-4D97-AF65-F5344CB8AC3E}">
        <p14:creationId xmlns:p14="http://schemas.microsoft.com/office/powerpoint/2010/main" val="306512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Snake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23AA90-1B60-ABAA-473E-239FD3D6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25025" y="1825625"/>
            <a:ext cx="4141950" cy="4351338"/>
          </a:xfrm>
        </p:spPr>
      </p:pic>
    </p:spTree>
    <p:extLst>
      <p:ext uri="{BB962C8B-B14F-4D97-AF65-F5344CB8AC3E}">
        <p14:creationId xmlns:p14="http://schemas.microsoft.com/office/powerpoint/2010/main" val="15404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DA7A62-EBC6-798B-F0AB-446A63ABF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647" y="1530761"/>
            <a:ext cx="4861683" cy="49527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E76F-11B2-2EC2-CF9E-DCACAFC9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111" y="1530761"/>
            <a:ext cx="4281546" cy="49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4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Growth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F0E18A-ED8A-397D-CD99-8D3677A5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1914" y="1825625"/>
            <a:ext cx="4368171" cy="4351338"/>
          </a:xfrm>
        </p:spPr>
      </p:pic>
    </p:spTree>
    <p:extLst>
      <p:ext uri="{BB962C8B-B14F-4D97-AF65-F5344CB8AC3E}">
        <p14:creationId xmlns:p14="http://schemas.microsoft.com/office/powerpoint/2010/main" val="121191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nake against a black background">
            <a:extLst>
              <a:ext uri="{FF2B5EF4-FFF2-40B4-BE49-F238E27FC236}">
                <a16:creationId xmlns:a16="http://schemas.microsoft.com/office/drawing/2014/main" id="{2075079E-CB44-4825-76D4-71DA0C65C3D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7948" b="15522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B4D2-418A-556D-71FE-EDABE01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Food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16E80E-AECB-7F29-5793-0EC1EA5C8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7111" y="2171353"/>
            <a:ext cx="3377778" cy="4351338"/>
          </a:xfrm>
        </p:spPr>
      </p:pic>
    </p:spTree>
    <p:extLst>
      <p:ext uri="{BB962C8B-B14F-4D97-AF65-F5344CB8AC3E}">
        <p14:creationId xmlns:p14="http://schemas.microsoft.com/office/powerpoint/2010/main" val="171625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Snake Game</vt:lpstr>
      <vt:lpstr>Frame</vt:lpstr>
      <vt:lpstr>Starter</vt:lpstr>
      <vt:lpstr>Collision check</vt:lpstr>
      <vt:lpstr>Key Listener</vt:lpstr>
      <vt:lpstr>Snake</vt:lpstr>
      <vt:lpstr>Move</vt:lpstr>
      <vt:lpstr>Growth</vt:lpstr>
      <vt:lpstr>Food</vt:lpstr>
      <vt:lpstr>Graphics</vt:lpstr>
      <vt:lpstr>Graphics</vt:lpstr>
      <vt:lpstr>Paint component </vt:lpstr>
      <vt:lpstr>Action</vt:lpstr>
      <vt:lpstr>Game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Ernist Seidiakmatov</dc:creator>
  <cp:lastModifiedBy>Ernist Seidiakmatov</cp:lastModifiedBy>
  <cp:revision>5</cp:revision>
  <dcterms:created xsi:type="dcterms:W3CDTF">2022-06-12T06:40:11Z</dcterms:created>
  <dcterms:modified xsi:type="dcterms:W3CDTF">2022-06-12T07:44:09Z</dcterms:modified>
</cp:coreProperties>
</file>