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Дмитрий Викторович Канский"/>
          <p:cNvSpPr txBox="1"/>
          <p:nvPr>
            <p:ph type="title"/>
          </p:nvPr>
        </p:nvSpPr>
        <p:spPr>
          <a:xfrm>
            <a:off x="1270000" y="8586942"/>
            <a:ext cx="10464801" cy="643093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Дмитрий Викторович Канский</a:t>
            </a:r>
          </a:p>
        </p:txBody>
      </p:sp>
      <p:sp>
        <p:nvSpPr>
          <p:cNvPr id="120" name="Соцсеть для обмена фото"/>
          <p:cNvSpPr txBox="1"/>
          <p:nvPr>
            <p:ph type="body" sz="quarter" idx="1"/>
          </p:nvPr>
        </p:nvSpPr>
        <p:spPr>
          <a:xfrm>
            <a:off x="1269999" y="6066093"/>
            <a:ext cx="10464801" cy="643093"/>
          </a:xfrm>
          <a:prstGeom prst="rect">
            <a:avLst/>
          </a:prstGeom>
        </p:spPr>
        <p:txBody>
          <a:bodyPr/>
          <a:lstStyle/>
          <a:p>
            <a:pPr/>
            <a:r>
              <a:t>Соцсеть для обмена фото</a:t>
            </a:r>
          </a:p>
        </p:txBody>
      </p:sp>
      <p:pic>
        <p:nvPicPr>
          <p:cNvPr id="121" name="lol.png" descr="lo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1550" y="3943350"/>
            <a:ext cx="3441700" cy="186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О проект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 проекте</a:t>
            </a:r>
          </a:p>
        </p:txBody>
      </p:sp>
      <p:sp>
        <p:nvSpPr>
          <p:cNvPr id="124" name="PhotoShare – это простая соцсеть для обмена фото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PhotoShare – это простая соцсеть для обмена фото</a:t>
            </a:r>
          </a:p>
          <a:p>
            <a:pPr/>
            <a:r>
              <a:t>Можно ставить лайки (неограниченное количество!) и комментарии</a:t>
            </a:r>
          </a:p>
          <a:p>
            <a:pPr/>
            <a:r>
              <a:t>У каждого пользователя есть своя страница</a:t>
            </a:r>
          </a:p>
          <a:p>
            <a:pPr/>
            <a:r>
              <a:t>Можно регистрироваться</a:t>
            </a:r>
          </a:p>
        </p:txBody>
      </p:sp>
      <p:pic>
        <p:nvPicPr>
          <p:cNvPr id="125" name="Снимок экрана 2019-04-21 в 21.11.35.png" descr="Снимок экрана 2019-04-21 в 21.11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1402" y="2619805"/>
            <a:ext cx="5932105" cy="3188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Снимок экрана 2019-04-21 в 21.11.48.png" descr="Снимок экрана 2019-04-21 в 21.11.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7404" y="6015117"/>
            <a:ext cx="6280102" cy="3380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Структура и технолог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Структура и технологии</a:t>
            </a:r>
          </a:p>
        </p:txBody>
      </p:sp>
      <p:sp>
        <p:nvSpPr>
          <p:cNvPr id="129" name="Основа проекта – Flask и 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Основа проекта – Flask и HTML</a:t>
            </a:r>
          </a:p>
          <a:p>
            <a:pPr/>
            <a:r>
              <a:t>Использованы различные классы, разбросанные по нескольким файлам</a:t>
            </a:r>
          </a:p>
          <a:p>
            <a:pPr/>
            <a:r>
              <a:t>В дизайне сайта использованы элементы Bootstrap</a:t>
            </a:r>
          </a:p>
          <a:p>
            <a:pPr/>
            <a:r>
              <a:t>Хранение информации – в базе данных SQLite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В ходе проекта можно подробно ознакомится с работой Flask и SQLite…"/>
          <p:cNvSpPr txBox="1"/>
          <p:nvPr>
            <p:ph type="body" sz="half" idx="1"/>
          </p:nvPr>
        </p:nvSpPr>
        <p:spPr>
          <a:xfrm>
            <a:off x="952500" y="1270000"/>
            <a:ext cx="11099800" cy="3979795"/>
          </a:xfrm>
          <a:prstGeom prst="rect">
            <a:avLst/>
          </a:prstGeom>
        </p:spPr>
        <p:txBody>
          <a:bodyPr/>
          <a:lstStyle/>
          <a:p>
            <a:pPr/>
            <a:r>
              <a:t>В ходе проекта можно подробно ознакомится с работой Flask и SQLite</a:t>
            </a:r>
          </a:p>
          <a:p>
            <a:pPr/>
            <a:r>
              <a:t>Соцсеть можно дорабатывать, добавляя новые функции</a:t>
            </a:r>
          </a:p>
          <a:p>
            <a:pPr/>
            <a:r>
              <a:t>Можно обновить дизайн</a:t>
            </a:r>
          </a:p>
        </p:txBody>
      </p:sp>
      <p:pic>
        <p:nvPicPr>
          <p:cNvPr id="132" name="Снимок экрана 2019-04-21 в 21.11.41.png" descr="Снимок экрана 2019-04-21 в 21.11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048" y="6079113"/>
            <a:ext cx="5883636" cy="3167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Снимок экрана 2019-04-21 в 21.11.53.png" descr="Снимок экрана 2019-04-21 в 21.11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6161" y="6120482"/>
            <a:ext cx="5883637" cy="3084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пасибо за внимание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