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 txBox="1"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 txBox="1"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 txBox="1"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Изображение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Изображение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955253" y="13004799"/>
            <a:ext cx="453238" cy="469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andomizer"/>
          <p:cNvSpPr txBox="1"/>
          <p:nvPr>
            <p:ph type="title"/>
          </p:nvPr>
        </p:nvSpPr>
        <p:spPr>
          <a:xfrm>
            <a:off x="2381250" y="4533900"/>
            <a:ext cx="19621500" cy="4648200"/>
          </a:xfrm>
          <a:prstGeom prst="rect">
            <a:avLst/>
          </a:prstGeom>
        </p:spPr>
        <p:txBody>
          <a:bodyPr/>
          <a:lstStyle>
            <a:lvl1pPr>
              <a:defRPr sz="16600"/>
            </a:lvl1pPr>
          </a:lstStyle>
          <a:p>
            <a:pPr/>
            <a:r>
              <a:t>Randomizer</a:t>
            </a:r>
          </a:p>
        </p:txBody>
      </p:sp>
      <p:sp>
        <p:nvSpPr>
          <p:cNvPr id="120" name="Канский Дмитрий Викторович"/>
          <p:cNvSpPr txBox="1"/>
          <p:nvPr/>
        </p:nvSpPr>
        <p:spPr>
          <a:xfrm>
            <a:off x="7579740" y="12219214"/>
            <a:ext cx="922451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Канский Дмитрий Викторович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Снимок экрана 2018-12-23 в 18.42.22.png" descr="Снимок экрана 2018-12-23 в 18.42.22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3454" r="0" b="3454"/>
          <a:stretch>
            <a:fillRect/>
          </a:stretch>
        </p:blipFill>
        <p:spPr>
          <a:xfrm>
            <a:off x="14247829" y="3641951"/>
            <a:ext cx="6708742" cy="9563007"/>
          </a:xfrm>
          <a:prstGeom prst="rect">
            <a:avLst/>
          </a:prstGeom>
        </p:spPr>
      </p:pic>
      <p:sp>
        <p:nvSpPr>
          <p:cNvPr id="123" name="О программ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 программе</a:t>
            </a:r>
          </a:p>
        </p:txBody>
      </p:sp>
      <p:sp>
        <p:nvSpPr>
          <p:cNvPr id="124" name="Программа способна генерировать случайные числа в заданном промежутке, выбирать случайные объекты из заданной последовательности и генерировать сложные пароли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Программа способна генерировать случайные числа в заданном промежутке, выбирать случайные объекты из заданной последовательности и генерировать сложные пароли.</a:t>
            </a:r>
          </a:p>
          <a:p>
            <a:pPr marL="0" indent="0">
              <a:buSzTx/>
              <a:buNone/>
            </a:pPr>
            <a:r>
              <a:t>Случайным числам можно найти различное применение. А польза сложных паролей бесспорна.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Реализац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Реализация</a:t>
            </a:r>
          </a:p>
        </p:txBody>
      </p:sp>
      <p:sp>
        <p:nvSpPr>
          <p:cNvPr id="127" name="Для реализации основного функционала использован модуль Rando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Для реализации основного функционала использован модуль Random</a:t>
            </a:r>
          </a:p>
          <a:p>
            <a:pPr/>
            <a:r>
              <a:t>Для создания интерфейса был использован Qt Creator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 помощи PyQt можно создавать программы, которые решают повседневные задачи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С помощи PyQt можно создавать программы, которые решают повседневные задачи</a:t>
            </a:r>
          </a:p>
          <a:p>
            <a:pPr/>
            <a:r>
              <a:t>В программу можно добавить новые объекты для случайной генерации</a:t>
            </a:r>
          </a:p>
          <a:p>
            <a:pPr/>
            <a:r>
              <a:t>Интерфейс программы можно улучшить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Спасибо за внимани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Спасибо за внимание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