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2" Target="slides/slide7.xml"/><Relationship Type="http://schemas.openxmlformats.org/officeDocument/2006/relationships/presProps" Id="rId2" Target="presProps.xml"/><Relationship Type="http://schemas.openxmlformats.org/officeDocument/2006/relationships/theme" Id="rId1" Target="theme/theme3.xml"/><Relationship Type="http://schemas.openxmlformats.org/officeDocument/2006/relationships/slide" Id="rId10" Target="slides/slide5.xml"/><Relationship Type="http://schemas.openxmlformats.org/officeDocument/2006/relationships/slideMaster" Id="rId4" Target="slideMasters/slideMaster1.xml"/><Relationship Type="http://schemas.openxmlformats.org/officeDocument/2006/relationships/slide" Id="rId11" Target="slides/slide6.xml"/><Relationship Type="http://schemas.openxmlformats.org/officeDocument/2006/relationships/tableStyles" Id="rId3" Target="tableStyles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" id="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" id="2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7" id="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3" id="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3" id="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" id="4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5" id="4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3" id="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4" id="5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5" id="5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0" id="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1" id="6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2" id="6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1" id="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2" id="7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3" id="7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7" id="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8" id="7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9" id="7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6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5.jpg"/><Relationship Type="http://schemas.openxmlformats.org/officeDocument/2006/relationships/image" Id="rId3" Target="../media/image04.jpg"/><Relationship Type="http://schemas.openxmlformats.org/officeDocument/2006/relationships/image" Id="rId6" Target="../media/image00.jpg"/><Relationship Type="http://schemas.openxmlformats.org/officeDocument/2006/relationships/image" Id="rId5" Target="../media/image03.jpg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1.png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02.png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My Lidar</a:t>
            </a:r>
          </a:p>
        </p:txBody>
      </p:sp>
      <p:sp>
        <p:nvSpPr>
          <p:cNvPr name="Shape 24" id="24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- Nirmiti Mantri, Runyu Ma, Xiaochen Pan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 txBox="1"/>
          <p:nvPr>
            <p:ph type="title"/>
          </p:nvPr>
        </p:nvSpPr>
        <p:spPr>
          <a:xfrm>
            <a:off y="0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Aim of the Project</a:t>
            </a:r>
          </a:p>
        </p:txBody>
      </p:sp>
      <p:sp>
        <p:nvSpPr>
          <p:cNvPr name="Shape 30" id="30"/>
          <p:cNvSpPr txBox="1"/>
          <p:nvPr>
            <p:ph type="body" idx="1"/>
          </p:nvPr>
        </p:nvSpPr>
        <p:spPr>
          <a:xfrm>
            <a:off y="1133965" x="457200"/>
            <a:ext cy="54339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Manually navigate the robot in an indoor environment to generate a 2- Dimensional map.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Use this generated map to autonomously navigate in the environment from the start point to the destination.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Application </a:t>
            </a:r>
          </a:p>
          <a:p>
            <a:pPr rtl="0" lvl="0"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Remote mapping of an unknown environment and autonomous navigation for safety and rescue operations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8" presetID="2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4" id="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" id="35"/>
          <p:cNvSpPr/>
          <p:nvPr/>
        </p:nvSpPr>
        <p:spPr>
          <a:xfrm>
            <a:off y="2060400" x="3278650"/>
            <a:ext cy="1970100" cx="2887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   	        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indent="0" marL="457200">
              <a:buNone/>
            </a:pPr>
            <a:r>
              <a:rPr lang="en"/>
              <a:t>       BeagleBoard </a:t>
            </a:r>
          </a:p>
        </p:txBody>
      </p:sp>
      <p:sp>
        <p:nvSpPr>
          <p:cNvPr name="Shape 36" id="36"/>
          <p:cNvSpPr/>
          <p:nvPr/>
        </p:nvSpPr>
        <p:spPr>
          <a:xfrm>
            <a:off y="2135627" x="6166150"/>
            <a:ext cy="932399" cx="243629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4566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indent="0" marL="0" rtl="0" lvl="0">
              <a:buNone/>
            </a:pPr>
            <a:r>
              <a:rPr lang="en"/>
              <a:t>Wiimote</a:t>
            </a:r>
          </a:p>
          <a:p>
            <a:pPr indent="0" marL="0" rtl="0" lvl="0">
              <a:buNone/>
            </a:pPr>
            <a:r>
              <a:rPr lang="en"/>
              <a:t>Motion Plus</a:t>
            </a:r>
          </a:p>
        </p:txBody>
      </p:sp>
      <p:sp>
        <p:nvSpPr>
          <p:cNvPr name="Shape 37" id="37"/>
          <p:cNvSpPr/>
          <p:nvPr/>
        </p:nvSpPr>
        <p:spPr>
          <a:xfrm>
            <a:off y="2150627" x="511465"/>
            <a:ext cy="1097999" cx="276719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633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indent="0" marL="0" rtl="0" lvl="0">
              <a:buNone/>
            </a:pPr>
            <a:r>
              <a:rPr lang="en"/>
              <a:t>Laser </a:t>
            </a:r>
          </a:p>
          <a:p>
            <a:pPr indent="0" marL="0">
              <a:buNone/>
            </a:pPr>
            <a:r>
              <a:rPr lang="en"/>
              <a:t>Hokuyo-URG-04LX-UG01</a:t>
            </a:r>
          </a:p>
        </p:txBody>
      </p:sp>
      <p:sp>
        <p:nvSpPr>
          <p:cNvPr name="Shape 38" id="38"/>
          <p:cNvSpPr/>
          <p:nvPr/>
        </p:nvSpPr>
        <p:spPr>
          <a:xfrm>
            <a:off y="4030500" x="4173677"/>
            <a:ext cy="1714500" cx="1112399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indent="0" marL="0">
              <a:buNone/>
            </a:pPr>
            <a:r>
              <a:rPr lang="en"/>
              <a:t>     Mbed</a:t>
            </a:r>
          </a:p>
        </p:txBody>
      </p:sp>
      <p:sp>
        <p:nvSpPr>
          <p:cNvPr name="Shape 39" id="39"/>
          <p:cNvSpPr/>
          <p:nvPr/>
        </p:nvSpPr>
        <p:spPr>
          <a:xfrm>
            <a:off y="5745000" x="3707177"/>
            <a:ext cy="887100" cx="204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      MOTOR</a:t>
            </a:r>
          </a:p>
        </p:txBody>
      </p:sp>
      <p:sp>
        <p:nvSpPr>
          <p:cNvPr name="Shape 40" id="40"/>
          <p:cNvSpPr/>
          <p:nvPr/>
        </p:nvSpPr>
        <p:spPr>
          <a:xfrm>
            <a:off y="767023" x="3789950"/>
            <a:ext cy="1293599" cx="2075399"/>
          </a:xfrm>
          <a:prstGeom prst="bentArrow">
            <a:avLst>
              <a:gd name="adj1" fmla="val 10462"/>
              <a:gd name="adj2" fmla="val 20345"/>
              <a:gd name="adj3" fmla="val 24410"/>
              <a:gd name="adj4" fmla="val 47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1" id="41"/>
          <p:cNvSpPr/>
          <p:nvPr/>
        </p:nvSpPr>
        <p:spPr>
          <a:xfrm>
            <a:off y="646700" x="5865350"/>
            <a:ext cy="752099" cx="21656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Remote Laptop</a:t>
            </a:r>
          </a:p>
        </p:txBody>
      </p:sp>
      <p:sp>
        <p:nvSpPr>
          <p:cNvPr name="Shape 42" id="42"/>
          <p:cNvSpPr/>
          <p:nvPr/>
        </p:nvSpPr>
        <p:spPr>
          <a:xfrm>
            <a:off y="2240875" x="3504077"/>
            <a:ext cy="1233300" cx="24516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UBUNTU + ROS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6" id="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7" id="4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48" id="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</a:p>
        </p:txBody>
      </p:sp>
      <p:sp>
        <p:nvSpPr>
          <p:cNvPr name="Shape 49" id="49"/>
          <p:cNvSpPr/>
          <p:nvPr/>
        </p:nvSpPr>
        <p:spPr>
          <a:xfrm rot="5400000">
            <a:off y="-1134625" x="319415"/>
            <a:ext cy="10774421" cx="850516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50" id="50"/>
          <p:cNvSpPr/>
          <p:nvPr/>
        </p:nvSpPr>
        <p:spPr>
          <a:xfrm>
            <a:off y="0" x="-1"/>
            <a:ext cy="6858001" cx="914400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51" id="51"/>
          <p:cNvSpPr/>
          <p:nvPr/>
        </p:nvSpPr>
        <p:spPr>
          <a:xfrm>
            <a:off y="0" x="-1"/>
            <a:ext cy="6858001" cx="914400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name="Shape 52" id="52"/>
          <p:cNvSpPr/>
          <p:nvPr/>
        </p:nvSpPr>
        <p:spPr>
          <a:xfrm>
            <a:off y="0" x="477871"/>
            <a:ext cy="6857999" cx="666587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8" presetID="2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xit" presetSubtype="8" presetID="2" nodeType="clickEffect" fill="hold">
                                  <p:stCondLst>
                                    <p:cond delay="0"/>
                                  </p:stCondLst>
                                  <p:childTnLs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8" presetID="2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xit" presetSubtype="8" presetID="2" nodeType="clickEffect" fill="hold">
                                  <p:stCondLst>
                                    <p:cond delay="0"/>
                                  </p:stCondLst>
                                  <p:childTnLs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8" presetID="2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xit" presetSubtype="8" presetID="2" nodeType="clickEffect" fill="hold">
                                  <p:stCondLst>
                                    <p:cond delay="0"/>
                                  </p:stCondLst>
                                  <p:childTnLs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8" presetID="2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xit" presetSubtype="8" presetID="2" nodeType="clickEffect" fill="hold">
                                  <p:stCondLst>
                                    <p:cond delay="0"/>
                                  </p:stCondLst>
                                  <p:childTnLs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6" id="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7" id="5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rgbClr val="000000"/>
              </a:buClr>
              <a:buSzPct val="208333"/>
              <a:buFont typeface="Arial"/>
              <a:buChar char="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Install Ubuntu and ROS on beagleboard and get ROS to work on it.</a:t>
            </a:r>
          </a:p>
          <a:p>
            <a:pPr indent="-419100" marL="457200" rtl="0" lvl="0">
              <a:buClr>
                <a:srgbClr val="000000"/>
              </a:buClr>
              <a:buSzPct val="208333"/>
              <a:buFont typeface="Arial"/>
              <a:buChar char="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Set up master-slave between beagleboard and remote laptop</a:t>
            </a:r>
          </a:p>
          <a:p>
            <a:r>
              <a:t/>
            </a:r>
          </a:p>
        </p:txBody>
      </p:sp>
      <p:sp>
        <p:nvSpPr>
          <p:cNvPr name="Shape 58" id="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</a:p>
        </p:txBody>
      </p:sp>
      <p:sp>
        <p:nvSpPr>
          <p:cNvPr name="Shape 59" id="59"/>
          <p:cNvSpPr/>
          <p:nvPr/>
        </p:nvSpPr>
        <p:spPr>
          <a:xfrm>
            <a:off y="1417637" x="168858"/>
            <a:ext cy="4881675" cx="880628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8" presetID="2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xit" presetSubtype="8" presetID="2" nodeType="clickEffect" fill="hold">
                                  <p:stCondLst>
                                    <p:cond delay="0"/>
                                  </p:stCondLst>
                                  <p:childTnLs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8" presetID="2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16" presetID="23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xit" presetSubtype="8" presetID="2" nodeType="clickEffect" fill="hold">
                                  <p:stCondLst>
                                    <p:cond delay="0"/>
                                  </p:stCondLst>
                                  <p:childTnLs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3" id="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4" id="64"/>
          <p:cNvSpPr/>
          <p:nvPr/>
        </p:nvSpPr>
        <p:spPr>
          <a:xfrm>
            <a:off y="14790" x="0"/>
            <a:ext cy="6823146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65" id="65"/>
          <p:cNvSpPr/>
          <p:nvPr/>
        </p:nvSpPr>
        <p:spPr>
          <a:xfrm>
            <a:off y="6001350" x="2832350"/>
            <a:ext cy="181200" cx="239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66" id="66"/>
          <p:cNvSpPr/>
          <p:nvPr/>
        </p:nvSpPr>
        <p:spPr>
          <a:xfrm>
            <a:off y="5535525" x="5252050"/>
            <a:ext cy="1074000" cx="12293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Ketterer Lab</a:t>
            </a:r>
          </a:p>
        </p:txBody>
      </p:sp>
      <p:sp>
        <p:nvSpPr>
          <p:cNvPr name="Shape 67" id="67"/>
          <p:cNvSpPr/>
          <p:nvPr/>
        </p:nvSpPr>
        <p:spPr>
          <a:xfrm>
            <a:off y="4836775" x="3013500"/>
            <a:ext cy="155400" cx="25748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68" id="68"/>
          <p:cNvSpPr/>
          <p:nvPr/>
        </p:nvSpPr>
        <p:spPr>
          <a:xfrm>
            <a:off y="4411225" x="5588400"/>
            <a:ext cy="1006500" cx="23261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indent="0" marL="0">
              <a:buNone/>
            </a:pPr>
            <a:r>
              <a:rPr lang="en"/>
              <a:t>     Obstacles</a:t>
            </a:r>
          </a:p>
        </p:txBody>
      </p:sp>
      <p:sp>
        <p:nvSpPr>
          <p:cNvPr name="Shape 69" id="69"/>
          <p:cNvSpPr/>
          <p:nvPr/>
        </p:nvSpPr>
        <p:spPr>
          <a:xfrm>
            <a:off y="2210050" x="4113350"/>
            <a:ext cy="168299" cx="24197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70" id="70"/>
          <p:cNvSpPr/>
          <p:nvPr/>
        </p:nvSpPr>
        <p:spPr>
          <a:xfrm>
            <a:off y="1886550" x="6558950"/>
            <a:ext cy="802199" cx="16158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Staircase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4" id="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5" id="75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  <p:sp>
        <p:nvSpPr>
          <p:cNvPr name="Shape 76" id="76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