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0F50F-5AAC-92CD-DBE1-D7097029CD3E}" v="21" dt="2025-09-25T13:42:10.728"/>
    <p1510:client id="{AAB9BF2A-993F-2A3F-8E40-13DAE9A23269}" v="5" dt="2025-09-26T07:18:42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2" y="3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haidondon" userId="cdf70b7df0b99365" providerId="Windows Live" clId="Web-{E7991A89-8E6B-F0E0-65D8-5A6CD3D83C46}"/>
    <pc:docChg chg="addSld modSld addMainMaster delMainMaster">
      <pc:chgData name="francesco haidondon" userId="cdf70b7df0b99365" providerId="Windows Live" clId="Web-{E7991A89-8E6B-F0E0-65D8-5A6CD3D83C46}" dt="2025-09-17T11:54:13.209" v="255" actId="20577"/>
      <pc:docMkLst>
        <pc:docMk/>
      </pc:docMkLst>
      <pc:sldChg chg="addSp delSp modSp mod setBg modClrScheme setClrOvrMap chgLayout">
        <pc:chgData name="francesco haidondon" userId="cdf70b7df0b99365" providerId="Windows Live" clId="Web-{E7991A89-8E6B-F0E0-65D8-5A6CD3D83C46}" dt="2025-09-17T08:56:57.260" v="12"/>
        <pc:sldMkLst>
          <pc:docMk/>
          <pc:sldMk cId="1577499883" sldId="256"/>
        </pc:sldMkLst>
        <pc:spChg chg="mod">
          <ac:chgData name="francesco haidondon" userId="cdf70b7df0b99365" providerId="Windows Live" clId="Web-{E7991A89-8E6B-F0E0-65D8-5A6CD3D83C46}" dt="2025-09-17T08:56:57.260" v="12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francesco haidondon" userId="cdf70b7df0b99365" providerId="Windows Live" clId="Web-{E7991A89-8E6B-F0E0-65D8-5A6CD3D83C46}" dt="2025-09-17T08:56:57.260" v="12"/>
          <ac:spMkLst>
            <pc:docMk/>
            <pc:sldMk cId="1577499883" sldId="256"/>
            <ac:spMk id="3" creationId="{00000000-0000-0000-0000-000000000000}"/>
          </ac:spMkLst>
        </pc:spChg>
        <pc:spChg chg="add">
          <ac:chgData name="francesco haidondon" userId="cdf70b7df0b99365" providerId="Windows Live" clId="Web-{E7991A89-8E6B-F0E0-65D8-5A6CD3D83C46}" dt="2025-09-17T08:56:57.260" v="12"/>
          <ac:spMkLst>
            <pc:docMk/>
            <pc:sldMk cId="1577499883" sldId="256"/>
            <ac:spMk id="13" creationId="{0EECA69B-4C2A-7F31-8019-E90DB3BD49CB}"/>
          </ac:spMkLst>
        </pc:spChg>
        <pc:spChg chg="add">
          <ac:chgData name="francesco haidondon" userId="cdf70b7df0b99365" providerId="Windows Live" clId="Web-{E7991A89-8E6B-F0E0-65D8-5A6CD3D83C46}" dt="2025-09-17T08:56:57.260" v="12"/>
          <ac:spMkLst>
            <pc:docMk/>
            <pc:sldMk cId="1577499883" sldId="256"/>
            <ac:spMk id="15" creationId="{857DEAC1-B3AA-6569-0A44-A191DF2F3C67}"/>
          </ac:spMkLst>
        </pc:spChg>
        <pc:picChg chg="add">
          <ac:chgData name="francesco haidondon" userId="cdf70b7df0b99365" providerId="Windows Live" clId="Web-{E7991A89-8E6B-F0E0-65D8-5A6CD3D83C46}" dt="2025-09-17T08:56:57.260" v="12"/>
          <ac:picMkLst>
            <pc:docMk/>
            <pc:sldMk cId="1577499883" sldId="256"/>
            <ac:picMk id="14" creationId="{5F179E85-2FD2-2A84-D429-E15CC4F8FDAF}"/>
          </ac:picMkLst>
        </pc:picChg>
      </pc:sldChg>
      <pc:sldChg chg="modSp new">
        <pc:chgData name="francesco haidondon" userId="cdf70b7df0b99365" providerId="Windows Live" clId="Web-{E7991A89-8E6B-F0E0-65D8-5A6CD3D83C46}" dt="2025-09-17T11:54:13.209" v="255" actId="20577"/>
        <pc:sldMkLst>
          <pc:docMk/>
          <pc:sldMk cId="4066633679" sldId="257"/>
        </pc:sldMkLst>
        <pc:spChg chg="mod">
          <ac:chgData name="francesco haidondon" userId="cdf70b7df0b99365" providerId="Windows Live" clId="Web-{E7991A89-8E6B-F0E0-65D8-5A6CD3D83C46}" dt="2025-09-17T08:58:08.781" v="25" actId="20577"/>
          <ac:spMkLst>
            <pc:docMk/>
            <pc:sldMk cId="4066633679" sldId="257"/>
            <ac:spMk id="2" creationId="{19D1C198-2090-B211-96A5-F8F0BC44EAEE}"/>
          </ac:spMkLst>
        </pc:spChg>
        <pc:spChg chg="mod">
          <ac:chgData name="francesco haidondon" userId="cdf70b7df0b99365" providerId="Windows Live" clId="Web-{E7991A89-8E6B-F0E0-65D8-5A6CD3D83C46}" dt="2025-09-17T11:54:13.209" v="255" actId="20577"/>
          <ac:spMkLst>
            <pc:docMk/>
            <pc:sldMk cId="4066633679" sldId="257"/>
            <ac:spMk id="3" creationId="{EE5FA6C8-AF5D-60D8-6E63-998159B7A83F}"/>
          </ac:spMkLst>
        </pc:spChg>
      </pc:sldChg>
      <pc:sldChg chg="modSp new">
        <pc:chgData name="francesco haidondon" userId="cdf70b7df0b99365" providerId="Windows Live" clId="Web-{E7991A89-8E6B-F0E0-65D8-5A6CD3D83C46}" dt="2025-09-17T11:52:28.600" v="219" actId="20577"/>
        <pc:sldMkLst>
          <pc:docMk/>
          <pc:sldMk cId="4054710856" sldId="258"/>
        </pc:sldMkLst>
        <pc:spChg chg="mod">
          <ac:chgData name="francesco haidondon" userId="cdf70b7df0b99365" providerId="Windows Live" clId="Web-{E7991A89-8E6B-F0E0-65D8-5A6CD3D83C46}" dt="2025-09-17T08:58:28.142" v="32" actId="20577"/>
          <ac:spMkLst>
            <pc:docMk/>
            <pc:sldMk cId="4054710856" sldId="258"/>
            <ac:spMk id="2" creationId="{736F4323-1B9B-D973-E6C5-3440FB33F85C}"/>
          </ac:spMkLst>
        </pc:spChg>
        <pc:spChg chg="mod">
          <ac:chgData name="francesco haidondon" userId="cdf70b7df0b99365" providerId="Windows Live" clId="Web-{E7991A89-8E6B-F0E0-65D8-5A6CD3D83C46}" dt="2025-09-17T11:52:28.600" v="219" actId="20577"/>
          <ac:spMkLst>
            <pc:docMk/>
            <pc:sldMk cId="4054710856" sldId="258"/>
            <ac:spMk id="3" creationId="{575AE34D-F67E-3BE1-D90F-809A4C6833A2}"/>
          </ac:spMkLst>
        </pc:spChg>
      </pc:sldChg>
      <pc:sldChg chg="modSp new">
        <pc:chgData name="francesco haidondon" userId="cdf70b7df0b99365" providerId="Windows Live" clId="Web-{E7991A89-8E6B-F0E0-65D8-5A6CD3D83C46}" dt="2025-09-17T11:53:37.084" v="240" actId="20577"/>
        <pc:sldMkLst>
          <pc:docMk/>
          <pc:sldMk cId="2015621365" sldId="259"/>
        </pc:sldMkLst>
        <pc:spChg chg="mod">
          <ac:chgData name="francesco haidondon" userId="cdf70b7df0b99365" providerId="Windows Live" clId="Web-{E7991A89-8E6B-F0E0-65D8-5A6CD3D83C46}" dt="2025-09-17T09:40:02.280" v="73" actId="20577"/>
          <ac:spMkLst>
            <pc:docMk/>
            <pc:sldMk cId="2015621365" sldId="259"/>
            <ac:spMk id="2" creationId="{F1F9FE8C-0A10-3717-0442-3C92B22DC735}"/>
          </ac:spMkLst>
        </pc:spChg>
        <pc:spChg chg="mod">
          <ac:chgData name="francesco haidondon" userId="cdf70b7df0b99365" providerId="Windows Live" clId="Web-{E7991A89-8E6B-F0E0-65D8-5A6CD3D83C46}" dt="2025-09-17T11:53:37.084" v="240" actId="20577"/>
          <ac:spMkLst>
            <pc:docMk/>
            <pc:sldMk cId="2015621365" sldId="259"/>
            <ac:spMk id="3" creationId="{8DC355DB-A4AB-5735-F625-C935CA106F86}"/>
          </ac:spMkLst>
        </pc:spChg>
      </pc:sldChg>
      <pc:sldChg chg="addSp delSp modSp new mod setBg setClrOvrMap">
        <pc:chgData name="francesco haidondon" userId="cdf70b7df0b99365" providerId="Windows Live" clId="Web-{E7991A89-8E6B-F0E0-65D8-5A6CD3D83C46}" dt="2025-09-17T09:00:06.163" v="59" actId="20577"/>
        <pc:sldMkLst>
          <pc:docMk/>
          <pc:sldMk cId="1690947143" sldId="260"/>
        </pc:sldMkLst>
        <pc:spChg chg="mod">
          <ac:chgData name="francesco haidondon" userId="cdf70b7df0b99365" providerId="Windows Live" clId="Web-{E7991A89-8E6B-F0E0-65D8-5A6CD3D83C46}" dt="2025-09-17T09:00:06.163" v="59" actId="20577"/>
          <ac:spMkLst>
            <pc:docMk/>
            <pc:sldMk cId="1690947143" sldId="260"/>
            <ac:spMk id="2" creationId="{54987FEB-DC69-3C3E-8B7E-0B09BDFFC858}"/>
          </ac:spMkLst>
        </pc:spChg>
        <pc:spChg chg="add">
          <ac:chgData name="francesco haidondon" userId="cdf70b7df0b99365" providerId="Windows Live" clId="Web-{E7991A89-8E6B-F0E0-65D8-5A6CD3D83C46}" dt="2025-09-17T08:59:06.613" v="54"/>
          <ac:spMkLst>
            <pc:docMk/>
            <pc:sldMk cId="1690947143" sldId="260"/>
            <ac:spMk id="8" creationId="{774A975B-A886-5202-0489-6965514A0D14}"/>
          </ac:spMkLst>
        </pc:spChg>
        <pc:spChg chg="add">
          <ac:chgData name="francesco haidondon" userId="cdf70b7df0b99365" providerId="Windows Live" clId="Web-{E7991A89-8E6B-F0E0-65D8-5A6CD3D83C46}" dt="2025-09-17T08:59:06.613" v="54"/>
          <ac:spMkLst>
            <pc:docMk/>
            <pc:sldMk cId="1690947143" sldId="260"/>
            <ac:spMk id="10" creationId="{EA67E988-5919-57BB-C7DE-D3EAD38A3045}"/>
          </ac:spMkLst>
        </pc:spChg>
        <pc:spChg chg="add">
          <ac:chgData name="francesco haidondon" userId="cdf70b7df0b99365" providerId="Windows Live" clId="Web-{E7991A89-8E6B-F0E0-65D8-5A6CD3D83C46}" dt="2025-09-17T08:59:06.613" v="54"/>
          <ac:spMkLst>
            <pc:docMk/>
            <pc:sldMk cId="1690947143" sldId="260"/>
            <ac:spMk id="12" creationId="{B7E2F724-2FB3-4D1D-A730-739B8654C030}"/>
          </ac:spMkLst>
        </pc:spChg>
        <pc:picChg chg="add">
          <ac:chgData name="francesco haidondon" userId="cdf70b7df0b99365" providerId="Windows Live" clId="Web-{E7991A89-8E6B-F0E0-65D8-5A6CD3D83C46}" dt="2025-09-17T08:59:06.613" v="54"/>
          <ac:picMkLst>
            <pc:docMk/>
            <pc:sldMk cId="1690947143" sldId="260"/>
            <ac:picMk id="4" creationId="{B650DA57-23E7-0DB8-B551-8D6A2D4FC069}"/>
          </ac:picMkLst>
        </pc:picChg>
      </pc:sldChg>
      <pc:sldChg chg="addSp delSp modSp new">
        <pc:chgData name="francesco haidondon" userId="cdf70b7df0b99365" providerId="Windows Live" clId="Web-{E7991A89-8E6B-F0E0-65D8-5A6CD3D83C46}" dt="2025-09-17T10:59:51.384" v="169" actId="20577"/>
        <pc:sldMkLst>
          <pc:docMk/>
          <pc:sldMk cId="559279447" sldId="261"/>
        </pc:sldMkLst>
        <pc:spChg chg="mod">
          <ac:chgData name="francesco haidondon" userId="cdf70b7df0b99365" providerId="Windows Live" clId="Web-{E7991A89-8E6B-F0E0-65D8-5A6CD3D83C46}" dt="2025-09-17T09:40:07.686" v="75" actId="20577"/>
          <ac:spMkLst>
            <pc:docMk/>
            <pc:sldMk cId="559279447" sldId="261"/>
            <ac:spMk id="2" creationId="{297EEB08-62C9-A653-4423-D0C0E34C42BC}"/>
          </ac:spMkLst>
        </pc:spChg>
        <pc:spChg chg="mod">
          <ac:chgData name="francesco haidondon" userId="cdf70b7df0b99365" providerId="Windows Live" clId="Web-{E7991A89-8E6B-F0E0-65D8-5A6CD3D83C46}" dt="2025-09-17T10:59:51.384" v="169" actId="20577"/>
          <ac:spMkLst>
            <pc:docMk/>
            <pc:sldMk cId="559279447" sldId="261"/>
            <ac:spMk id="3" creationId="{065DAA6C-6951-6B96-CB59-5694CD9A867B}"/>
          </ac:spMkLst>
        </pc:spChg>
      </pc:sldChg>
      <pc:sldMasterChg chg="add addSldLayout">
        <pc:chgData name="francesco haidondon" userId="cdf70b7df0b99365" providerId="Windows Live" clId="Web-{E7991A89-8E6B-F0E0-65D8-5A6CD3D83C46}" dt="2025-09-17T08:56:57.260" v="12"/>
        <pc:sldMasterMkLst>
          <pc:docMk/>
          <pc:sldMasterMk cId="1466011229" sldId="2147483696"/>
        </pc:sldMasterMkLst>
        <pc:sldLayoutChg chg="add">
          <pc:chgData name="francesco haidondon" userId="cdf70b7df0b99365" providerId="Windows Live" clId="Web-{E7991A89-8E6B-F0E0-65D8-5A6CD3D83C46}" dt="2025-09-17T08:56:57.260" v="12"/>
          <pc:sldLayoutMkLst>
            <pc:docMk/>
            <pc:sldMasterMk cId="1466011229" sldId="2147483696"/>
            <pc:sldLayoutMk cId="2098099184" sldId="2147483685"/>
          </pc:sldLayoutMkLst>
        </pc:sldLayoutChg>
        <pc:sldLayoutChg chg="add">
          <pc:chgData name="francesco haidondon" userId="cdf70b7df0b99365" providerId="Windows Live" clId="Web-{E7991A89-8E6B-F0E0-65D8-5A6CD3D83C46}" dt="2025-09-17T08:56:57.260" v="12"/>
          <pc:sldLayoutMkLst>
            <pc:docMk/>
            <pc:sldMasterMk cId="1466011229" sldId="2147483696"/>
            <pc:sldLayoutMk cId="1576151541" sldId="2147483686"/>
          </pc:sldLayoutMkLst>
        </pc:sldLayoutChg>
        <pc:sldLayoutChg chg="add">
          <pc:chgData name="francesco haidondon" userId="cdf70b7df0b99365" providerId="Windows Live" clId="Web-{E7991A89-8E6B-F0E0-65D8-5A6CD3D83C46}" dt="2025-09-17T08:56:57.260" v="12"/>
          <pc:sldLayoutMkLst>
            <pc:docMk/>
            <pc:sldMasterMk cId="1466011229" sldId="2147483696"/>
            <pc:sldLayoutMk cId="1842107044" sldId="2147483687"/>
          </pc:sldLayoutMkLst>
        </pc:sldLayoutChg>
        <pc:sldLayoutChg chg="add">
          <pc:chgData name="francesco haidondon" userId="cdf70b7df0b99365" providerId="Windows Live" clId="Web-{E7991A89-8E6B-F0E0-65D8-5A6CD3D83C46}" dt="2025-09-17T08:56:57.260" v="12"/>
          <pc:sldLayoutMkLst>
            <pc:docMk/>
            <pc:sldMasterMk cId="1466011229" sldId="2147483696"/>
            <pc:sldLayoutMk cId="805369855" sldId="2147483688"/>
          </pc:sldLayoutMkLst>
        </pc:sldLayoutChg>
        <pc:sldLayoutChg chg="add">
          <pc:chgData name="francesco haidondon" userId="cdf70b7df0b99365" providerId="Windows Live" clId="Web-{E7991A89-8E6B-F0E0-65D8-5A6CD3D83C46}" dt="2025-09-17T08:56:57.260" v="12"/>
          <pc:sldLayoutMkLst>
            <pc:docMk/>
            <pc:sldMasterMk cId="1466011229" sldId="2147483696"/>
            <pc:sldLayoutMk cId="3755493055" sldId="2147483689"/>
          </pc:sldLayoutMkLst>
        </pc:sldLayoutChg>
        <pc:sldLayoutChg chg="add">
          <pc:chgData name="francesco haidondon" userId="cdf70b7df0b99365" providerId="Windows Live" clId="Web-{E7991A89-8E6B-F0E0-65D8-5A6CD3D83C46}" dt="2025-09-17T08:56:57.260" v="12"/>
          <pc:sldLayoutMkLst>
            <pc:docMk/>
            <pc:sldMasterMk cId="1466011229" sldId="2147483696"/>
            <pc:sldLayoutMk cId="2036407986" sldId="2147483690"/>
          </pc:sldLayoutMkLst>
        </pc:sldLayoutChg>
        <pc:sldLayoutChg chg="add">
          <pc:chgData name="francesco haidondon" userId="cdf70b7df0b99365" providerId="Windows Live" clId="Web-{E7991A89-8E6B-F0E0-65D8-5A6CD3D83C46}" dt="2025-09-17T08:56:57.260" v="12"/>
          <pc:sldLayoutMkLst>
            <pc:docMk/>
            <pc:sldMasterMk cId="1466011229" sldId="2147483696"/>
            <pc:sldLayoutMk cId="3574347837" sldId="2147483691"/>
          </pc:sldLayoutMkLst>
        </pc:sldLayoutChg>
        <pc:sldLayoutChg chg="add">
          <pc:chgData name="francesco haidondon" userId="cdf70b7df0b99365" providerId="Windows Live" clId="Web-{E7991A89-8E6B-F0E0-65D8-5A6CD3D83C46}" dt="2025-09-17T08:56:57.260" v="12"/>
          <pc:sldLayoutMkLst>
            <pc:docMk/>
            <pc:sldMasterMk cId="1466011229" sldId="2147483696"/>
            <pc:sldLayoutMk cId="3438568918" sldId="2147483692"/>
          </pc:sldLayoutMkLst>
        </pc:sldLayoutChg>
        <pc:sldLayoutChg chg="add">
          <pc:chgData name="francesco haidondon" userId="cdf70b7df0b99365" providerId="Windows Live" clId="Web-{E7991A89-8E6B-F0E0-65D8-5A6CD3D83C46}" dt="2025-09-17T08:56:57.260" v="12"/>
          <pc:sldLayoutMkLst>
            <pc:docMk/>
            <pc:sldMasterMk cId="1466011229" sldId="2147483696"/>
            <pc:sldLayoutMk cId="2794833108" sldId="2147483693"/>
          </pc:sldLayoutMkLst>
        </pc:sldLayoutChg>
        <pc:sldLayoutChg chg="add">
          <pc:chgData name="francesco haidondon" userId="cdf70b7df0b99365" providerId="Windows Live" clId="Web-{E7991A89-8E6B-F0E0-65D8-5A6CD3D83C46}" dt="2025-09-17T08:56:57.260" v="12"/>
          <pc:sldLayoutMkLst>
            <pc:docMk/>
            <pc:sldMasterMk cId="1466011229" sldId="2147483696"/>
            <pc:sldLayoutMk cId="888766515" sldId="2147483694"/>
          </pc:sldLayoutMkLst>
        </pc:sldLayoutChg>
        <pc:sldLayoutChg chg="add">
          <pc:chgData name="francesco haidondon" userId="cdf70b7df0b99365" providerId="Windows Live" clId="Web-{E7991A89-8E6B-F0E0-65D8-5A6CD3D83C46}" dt="2025-09-17T08:56:57.260" v="12"/>
          <pc:sldLayoutMkLst>
            <pc:docMk/>
            <pc:sldMasterMk cId="1466011229" sldId="2147483696"/>
            <pc:sldLayoutMk cId="940265904" sldId="2147483695"/>
          </pc:sldLayoutMkLst>
        </pc:sldLayoutChg>
      </pc:sldMasterChg>
    </pc:docChg>
  </pc:docChgLst>
  <pc:docChgLst>
    <pc:chgData name="francesco haidondon" userId="cdf70b7df0b99365" providerId="LiveId" clId="{E6AB58CD-C711-401B-B4B1-871C92B6CAA1}"/>
    <pc:docChg chg="custSel modSld">
      <pc:chgData name="francesco haidondon" userId="cdf70b7df0b99365" providerId="LiveId" clId="{E6AB58CD-C711-401B-B4B1-871C92B6CAA1}" dt="2025-09-19T19:20:15.953" v="521" actId="20577"/>
      <pc:docMkLst>
        <pc:docMk/>
      </pc:docMkLst>
      <pc:sldChg chg="modSp mod">
        <pc:chgData name="francesco haidondon" userId="cdf70b7df0b99365" providerId="LiveId" clId="{E6AB58CD-C711-401B-B4B1-871C92B6CAA1}" dt="2025-09-19T19:16:30.604" v="513" actId="20577"/>
        <pc:sldMkLst>
          <pc:docMk/>
          <pc:sldMk cId="4066633679" sldId="257"/>
        </pc:sldMkLst>
        <pc:spChg chg="mod">
          <ac:chgData name="francesco haidondon" userId="cdf70b7df0b99365" providerId="LiveId" clId="{E6AB58CD-C711-401B-B4B1-871C92B6CAA1}" dt="2025-09-19T19:16:30.604" v="513" actId="20577"/>
          <ac:spMkLst>
            <pc:docMk/>
            <pc:sldMk cId="4066633679" sldId="257"/>
            <ac:spMk id="3" creationId="{EE5FA6C8-AF5D-60D8-6E63-998159B7A83F}"/>
          </ac:spMkLst>
        </pc:spChg>
      </pc:sldChg>
      <pc:sldChg chg="modSp mod">
        <pc:chgData name="francesco haidondon" userId="cdf70b7df0b99365" providerId="LiveId" clId="{E6AB58CD-C711-401B-B4B1-871C92B6CAA1}" dt="2025-09-19T19:20:15.953" v="521" actId="20577"/>
        <pc:sldMkLst>
          <pc:docMk/>
          <pc:sldMk cId="4054710856" sldId="258"/>
        </pc:sldMkLst>
        <pc:spChg chg="mod">
          <ac:chgData name="francesco haidondon" userId="cdf70b7df0b99365" providerId="LiveId" clId="{E6AB58CD-C711-401B-B4B1-871C92B6CAA1}" dt="2025-09-19T19:20:15.953" v="521" actId="20577"/>
          <ac:spMkLst>
            <pc:docMk/>
            <pc:sldMk cId="4054710856" sldId="258"/>
            <ac:spMk id="3" creationId="{575AE34D-F67E-3BE1-D90F-809A4C6833A2}"/>
          </ac:spMkLst>
        </pc:spChg>
      </pc:sldChg>
      <pc:sldChg chg="modSp mod">
        <pc:chgData name="francesco haidondon" userId="cdf70b7df0b99365" providerId="LiveId" clId="{E6AB58CD-C711-401B-B4B1-871C92B6CAA1}" dt="2025-09-19T18:58:37.180" v="221" actId="20577"/>
        <pc:sldMkLst>
          <pc:docMk/>
          <pc:sldMk cId="2015621365" sldId="259"/>
        </pc:sldMkLst>
        <pc:spChg chg="mod">
          <ac:chgData name="francesco haidondon" userId="cdf70b7df0b99365" providerId="LiveId" clId="{E6AB58CD-C711-401B-B4B1-871C92B6CAA1}" dt="2025-09-19T18:58:37.180" v="221" actId="20577"/>
          <ac:spMkLst>
            <pc:docMk/>
            <pc:sldMk cId="2015621365" sldId="259"/>
            <ac:spMk id="3" creationId="{8DC355DB-A4AB-5735-F625-C935CA106F86}"/>
          </ac:spMkLst>
        </pc:spChg>
      </pc:sldChg>
      <pc:sldChg chg="modSp mod">
        <pc:chgData name="francesco haidondon" userId="cdf70b7df0b99365" providerId="LiveId" clId="{E6AB58CD-C711-401B-B4B1-871C92B6CAA1}" dt="2025-09-19T18:53:12.571" v="130" actId="20577"/>
        <pc:sldMkLst>
          <pc:docMk/>
          <pc:sldMk cId="559279447" sldId="261"/>
        </pc:sldMkLst>
        <pc:spChg chg="mod">
          <ac:chgData name="francesco haidondon" userId="cdf70b7df0b99365" providerId="LiveId" clId="{E6AB58CD-C711-401B-B4B1-871C92B6CAA1}" dt="2025-09-19T18:43:25.473" v="7" actId="20577"/>
          <ac:spMkLst>
            <pc:docMk/>
            <pc:sldMk cId="559279447" sldId="261"/>
            <ac:spMk id="2" creationId="{297EEB08-62C9-A653-4423-D0C0E34C42BC}"/>
          </ac:spMkLst>
        </pc:spChg>
        <pc:spChg chg="mod">
          <ac:chgData name="francesco haidondon" userId="cdf70b7df0b99365" providerId="LiveId" clId="{E6AB58CD-C711-401B-B4B1-871C92B6CAA1}" dt="2025-09-19T18:53:12.571" v="130" actId="20577"/>
          <ac:spMkLst>
            <pc:docMk/>
            <pc:sldMk cId="559279447" sldId="261"/>
            <ac:spMk id="3" creationId="{065DAA6C-6951-6B96-CB59-5694CD9A867B}"/>
          </ac:spMkLst>
        </pc:spChg>
      </pc:sldChg>
    </pc:docChg>
  </pc:docChgLst>
  <pc:docChgLst>
    <pc:chgData name="francesco haidondon" userId="cdf70b7df0b99365" providerId="Windows Live" clId="Web-{AAB9BF2A-993F-2A3F-8E40-13DAE9A23269}"/>
    <pc:docChg chg="modSld">
      <pc:chgData name="francesco haidondon" userId="cdf70b7df0b99365" providerId="Windows Live" clId="Web-{AAB9BF2A-993F-2A3F-8E40-13DAE9A23269}" dt="2025-09-26T07:18:40.342" v="3" actId="20577"/>
      <pc:docMkLst>
        <pc:docMk/>
      </pc:docMkLst>
      <pc:sldChg chg="modSp">
        <pc:chgData name="francesco haidondon" userId="cdf70b7df0b99365" providerId="Windows Live" clId="Web-{AAB9BF2A-993F-2A3F-8E40-13DAE9A23269}" dt="2025-09-26T07:18:40.342" v="3" actId="20577"/>
        <pc:sldMkLst>
          <pc:docMk/>
          <pc:sldMk cId="4066633679" sldId="257"/>
        </pc:sldMkLst>
        <pc:spChg chg="mod">
          <ac:chgData name="francesco haidondon" userId="cdf70b7df0b99365" providerId="Windows Live" clId="Web-{AAB9BF2A-993F-2A3F-8E40-13DAE9A23269}" dt="2025-09-26T07:18:40.342" v="3" actId="20577"/>
          <ac:spMkLst>
            <pc:docMk/>
            <pc:sldMk cId="4066633679" sldId="257"/>
            <ac:spMk id="3" creationId="{EE5FA6C8-AF5D-60D8-6E63-998159B7A83F}"/>
          </ac:spMkLst>
        </pc:spChg>
      </pc:sldChg>
    </pc:docChg>
  </pc:docChgLst>
  <pc:docChgLst>
    <pc:chgData name="francesco haidondon" userId="cdf70b7df0b99365" providerId="LiveId" clId="{3682C407-AB77-4D1C-BB6A-37D7E150B4E3}"/>
    <pc:docChg chg="modSld">
      <pc:chgData name="francesco haidondon" userId="cdf70b7df0b99365" providerId="LiveId" clId="{3682C407-AB77-4D1C-BB6A-37D7E150B4E3}" dt="2025-09-26T08:35:05.902" v="0" actId="20577"/>
      <pc:docMkLst>
        <pc:docMk/>
      </pc:docMkLst>
      <pc:sldChg chg="modSp mod">
        <pc:chgData name="francesco haidondon" userId="cdf70b7df0b99365" providerId="LiveId" clId="{3682C407-AB77-4D1C-BB6A-37D7E150B4E3}" dt="2025-09-26T08:35:05.902" v="0" actId="20577"/>
        <pc:sldMkLst>
          <pc:docMk/>
          <pc:sldMk cId="559279447" sldId="261"/>
        </pc:sldMkLst>
        <pc:spChg chg="mod">
          <ac:chgData name="francesco haidondon" userId="cdf70b7df0b99365" providerId="LiveId" clId="{3682C407-AB77-4D1C-BB6A-37D7E150B4E3}" dt="2025-09-26T08:35:05.902" v="0" actId="20577"/>
          <ac:spMkLst>
            <pc:docMk/>
            <pc:sldMk cId="559279447" sldId="261"/>
            <ac:spMk id="3" creationId="{065DAA6C-6951-6B96-CB59-5694CD9A867B}"/>
          </ac:spMkLst>
        </pc:spChg>
      </pc:sldChg>
    </pc:docChg>
  </pc:docChgLst>
  <pc:docChgLst>
    <pc:chgData name="francesco haidondon" userId="cdf70b7df0b99365" providerId="Windows Live" clId="Web-{19758F5B-856C-7F63-BCFE-6171F21F3957}"/>
    <pc:docChg chg="modSld">
      <pc:chgData name="francesco haidondon" userId="cdf70b7df0b99365" providerId="Windows Live" clId="Web-{19758F5B-856C-7F63-BCFE-6171F21F3957}" dt="2025-09-22T08:04:55.533" v="20" actId="20577"/>
      <pc:docMkLst>
        <pc:docMk/>
      </pc:docMkLst>
      <pc:sldChg chg="addSp modSp mod setBg">
        <pc:chgData name="francesco haidondon" userId="cdf70b7df0b99365" providerId="Windows Live" clId="Web-{19758F5B-856C-7F63-BCFE-6171F21F3957}" dt="2025-09-22T08:03:13.344" v="6"/>
        <pc:sldMkLst>
          <pc:docMk/>
          <pc:sldMk cId="4066633679" sldId="257"/>
        </pc:sldMkLst>
        <pc:spChg chg="mod">
          <ac:chgData name="francesco haidondon" userId="cdf70b7df0b99365" providerId="Windows Live" clId="Web-{19758F5B-856C-7F63-BCFE-6171F21F3957}" dt="2025-09-22T08:03:13.344" v="6"/>
          <ac:spMkLst>
            <pc:docMk/>
            <pc:sldMk cId="4066633679" sldId="257"/>
            <ac:spMk id="2" creationId="{19D1C198-2090-B211-96A5-F8F0BC44EAEE}"/>
          </ac:spMkLst>
        </pc:spChg>
        <pc:spChg chg="mod ord">
          <ac:chgData name="francesco haidondon" userId="cdf70b7df0b99365" providerId="Windows Live" clId="Web-{19758F5B-856C-7F63-BCFE-6171F21F3957}" dt="2025-09-22T08:03:13.344" v="6"/>
          <ac:spMkLst>
            <pc:docMk/>
            <pc:sldMk cId="4066633679" sldId="257"/>
            <ac:spMk id="3" creationId="{EE5FA6C8-AF5D-60D8-6E63-998159B7A83F}"/>
          </ac:spMkLst>
        </pc:spChg>
        <pc:spChg chg="add">
          <ac:chgData name="francesco haidondon" userId="cdf70b7df0b99365" providerId="Windows Live" clId="Web-{19758F5B-856C-7F63-BCFE-6171F21F3957}" dt="2025-09-22T08:03:13.344" v="6"/>
          <ac:spMkLst>
            <pc:docMk/>
            <pc:sldMk cId="4066633679" sldId="257"/>
            <ac:spMk id="9" creationId="{AD1BDCCC-E676-2A7E-BE11-2B8C23DB287F}"/>
          </ac:spMkLst>
        </pc:spChg>
        <pc:spChg chg="add">
          <ac:chgData name="francesco haidondon" userId="cdf70b7df0b99365" providerId="Windows Live" clId="Web-{19758F5B-856C-7F63-BCFE-6171F21F3957}" dt="2025-09-22T08:03:13.344" v="6"/>
          <ac:spMkLst>
            <pc:docMk/>
            <pc:sldMk cId="4066633679" sldId="257"/>
            <ac:spMk id="11" creationId="{781C97B1-8A09-6383-8C65-A3B73577816A}"/>
          </ac:spMkLst>
        </pc:spChg>
        <pc:picChg chg="add mod">
          <ac:chgData name="francesco haidondon" userId="cdf70b7df0b99365" providerId="Windows Live" clId="Web-{19758F5B-856C-7F63-BCFE-6171F21F3957}" dt="2025-09-22T08:03:13.344" v="6"/>
          <ac:picMkLst>
            <pc:docMk/>
            <pc:sldMk cId="4066633679" sldId="257"/>
            <ac:picMk id="4" creationId="{8D7E838E-D3C3-B353-A394-29BA4CF69A53}"/>
          </ac:picMkLst>
        </pc:picChg>
      </pc:sldChg>
      <pc:sldChg chg="modSp">
        <pc:chgData name="francesco haidondon" userId="cdf70b7df0b99365" providerId="Windows Live" clId="Web-{19758F5B-856C-7F63-BCFE-6171F21F3957}" dt="2025-09-22T08:04:55.533" v="20" actId="20577"/>
        <pc:sldMkLst>
          <pc:docMk/>
          <pc:sldMk cId="4054710856" sldId="258"/>
        </pc:sldMkLst>
        <pc:spChg chg="mod">
          <ac:chgData name="francesco haidondon" userId="cdf70b7df0b99365" providerId="Windows Live" clId="Web-{19758F5B-856C-7F63-BCFE-6171F21F3957}" dt="2025-09-22T08:04:55.533" v="20" actId="20577"/>
          <ac:spMkLst>
            <pc:docMk/>
            <pc:sldMk cId="4054710856" sldId="258"/>
            <ac:spMk id="3" creationId="{575AE34D-F67E-3BE1-D90F-809A4C6833A2}"/>
          </ac:spMkLst>
        </pc:spChg>
      </pc:sldChg>
    </pc:docChg>
  </pc:docChgLst>
  <pc:docChgLst>
    <pc:chgData name="francesco haidondon" userId="cdf70b7df0b99365" providerId="Windows Live" clId="Web-{6F70F50F-5AAC-92CD-DBE1-D7097029CD3E}"/>
    <pc:docChg chg="modSld">
      <pc:chgData name="francesco haidondon" userId="cdf70b7df0b99365" providerId="Windows Live" clId="Web-{6F70F50F-5AAC-92CD-DBE1-D7097029CD3E}" dt="2025-09-25T13:42:10.728" v="16" actId="1076"/>
      <pc:docMkLst>
        <pc:docMk/>
      </pc:docMkLst>
      <pc:sldChg chg="addSp modSp">
        <pc:chgData name="francesco haidondon" userId="cdf70b7df0b99365" providerId="Windows Live" clId="Web-{6F70F50F-5AAC-92CD-DBE1-D7097029CD3E}" dt="2025-09-25T13:42:10.728" v="16" actId="1076"/>
        <pc:sldMkLst>
          <pc:docMk/>
          <pc:sldMk cId="4066633679" sldId="257"/>
        </pc:sldMkLst>
        <pc:picChg chg="add mod">
          <ac:chgData name="francesco haidondon" userId="cdf70b7df0b99365" providerId="Windows Live" clId="Web-{6F70F50F-5AAC-92CD-DBE1-D7097029CD3E}" dt="2025-09-25T13:42:10.728" v="16" actId="1076"/>
          <ac:picMkLst>
            <pc:docMk/>
            <pc:sldMk cId="4066633679" sldId="257"/>
            <ac:picMk id="5" creationId="{4237B66A-BD7A-2BBE-7B40-065933D74F81}"/>
          </ac:picMkLst>
        </pc:picChg>
      </pc:sldChg>
      <pc:sldChg chg="addSp modSp">
        <pc:chgData name="francesco haidondon" userId="cdf70b7df0b99365" providerId="Windows Live" clId="Web-{6F70F50F-5AAC-92CD-DBE1-D7097029CD3E}" dt="2025-09-25T13:31:40.067" v="12" actId="1076"/>
        <pc:sldMkLst>
          <pc:docMk/>
          <pc:sldMk cId="4054710856" sldId="258"/>
        </pc:sldMkLst>
        <pc:picChg chg="add mod">
          <ac:chgData name="francesco haidondon" userId="cdf70b7df0b99365" providerId="Windows Live" clId="Web-{6F70F50F-5AAC-92CD-DBE1-D7097029CD3E}" dt="2025-09-25T13:31:27.676" v="9" actId="1076"/>
          <ac:picMkLst>
            <pc:docMk/>
            <pc:sldMk cId="4054710856" sldId="258"/>
            <ac:picMk id="4" creationId="{1F662F70-EC7E-F6E4-B7BC-894C03E2195D}"/>
          </ac:picMkLst>
        </pc:picChg>
        <pc:picChg chg="add mod">
          <ac:chgData name="francesco haidondon" userId="cdf70b7df0b99365" providerId="Windows Live" clId="Web-{6F70F50F-5AAC-92CD-DBE1-D7097029CD3E}" dt="2025-09-25T13:31:36.473" v="11" actId="1076"/>
          <ac:picMkLst>
            <pc:docMk/>
            <pc:sldMk cId="4054710856" sldId="258"/>
            <ac:picMk id="5" creationId="{0444DAFE-F024-A93C-6436-D8B03A04CC49}"/>
          </ac:picMkLst>
        </pc:picChg>
        <pc:picChg chg="add mod">
          <ac:chgData name="francesco haidondon" userId="cdf70b7df0b99365" providerId="Windows Live" clId="Web-{6F70F50F-5AAC-92CD-DBE1-D7097029CD3E}" dt="2025-09-25T13:31:40.067" v="12" actId="1076"/>
          <ac:picMkLst>
            <pc:docMk/>
            <pc:sldMk cId="4054710856" sldId="258"/>
            <ac:picMk id="6" creationId="{BF65AF45-40A5-7A47-2481-EF66788365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6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0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3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6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6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9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9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5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0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5F179E85-2FD2-2A84-D429-E15CC4F8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" t="27676" r="8798" b="-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0039" y="5731580"/>
            <a:ext cx="819643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de-DE" sz="4400"/>
              <a:t>Projektidee IDP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04503" y="5731580"/>
            <a:ext cx="3392781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de-DE" sz="1900"/>
              <a:t>Gruppe 2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D1C198-2090-B211-96A5-F8F0BC44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>
            <a:normAutofit/>
          </a:bodyPr>
          <a:lstStyle/>
          <a:p>
            <a:r>
              <a:rPr lang="de-DE" dirty="0"/>
              <a:t>Adaptive Cruise Control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rafik 3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8D7E838E-D3C3-B353-A394-29BA4CF6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8" y="2453765"/>
            <a:ext cx="5639091" cy="376409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FA6C8-AF5D-60D8-6E63-998159B7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104" y="2304288"/>
            <a:ext cx="5129784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2 Nodes:</a:t>
            </a:r>
          </a:p>
          <a:p>
            <a:r>
              <a:rPr lang="de-DE" dirty="0"/>
              <a:t>Node1: Hostet Ultraschallsensoren, Plausibilitätsprüfung &amp; schickt normalisierte [m] Werte an Node2 über Bluetooth</a:t>
            </a:r>
          </a:p>
          <a:p>
            <a:r>
              <a:rPr lang="de-DE" dirty="0"/>
              <a:t>Node2: Hostet Display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Schalter On / Off für das ACC, Abstand &amp; Geschwindigkeitsanzeige, Alarmleuchte, Geschwindigkeitsregler </a:t>
            </a:r>
          </a:p>
          <a:p>
            <a:endParaRPr lang="de-DE" dirty="0"/>
          </a:p>
        </p:txBody>
      </p:sp>
      <p:pic>
        <p:nvPicPr>
          <p:cNvPr id="5" name="Grafik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4237B66A-BD7A-2BBE-7B40-065933D74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433" y="4910483"/>
            <a:ext cx="2000197" cy="13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3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F4323-1B9B-D973-E6C5-3440FB33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5AE34D-F67E-3BE1-D90F-809A4C683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2 x Raspberry Pis 4B</a:t>
            </a:r>
          </a:p>
          <a:p>
            <a:endParaRPr lang="de-DE" dirty="0"/>
          </a:p>
          <a:p>
            <a:r>
              <a:rPr lang="de-DE" dirty="0"/>
              <a:t>2 x </a:t>
            </a:r>
            <a:r>
              <a:rPr lang="de-DE" dirty="0">
                <a:ea typeface="+mn-lt"/>
                <a:cs typeface="+mn-lt"/>
              </a:rPr>
              <a:t>HC-SR04 Ultraschallsensor</a:t>
            </a:r>
          </a:p>
          <a:p>
            <a:endParaRPr lang="de-DE" dirty="0"/>
          </a:p>
          <a:p>
            <a:r>
              <a:rPr lang="de-DE" dirty="0"/>
              <a:t>1 x Raspberry Pi Touch Display 2, 7" Portrait</a:t>
            </a:r>
          </a:p>
        </p:txBody>
      </p:sp>
      <p:pic>
        <p:nvPicPr>
          <p:cNvPr id="4" name="Grafik 3" descr="Ein Bild, das Elektronik, Elektronisches Bauteil, Elektrisches Bauelement, passives Bauelement enthält.&#10;&#10;KI-generierte Inhalte können fehlerhaft sein.">
            <a:extLst>
              <a:ext uri="{FF2B5EF4-FFF2-40B4-BE49-F238E27FC236}">
                <a16:creationId xmlns:a16="http://schemas.microsoft.com/office/drawing/2014/main" id="{1F662F70-EC7E-F6E4-B7BC-894C03E2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969" y="1291249"/>
            <a:ext cx="2463783" cy="1665971"/>
          </a:xfrm>
          <a:prstGeom prst="rect">
            <a:avLst/>
          </a:prstGeom>
        </p:spPr>
      </p:pic>
      <p:pic>
        <p:nvPicPr>
          <p:cNvPr id="5" name="Grafik 4" descr="Ein Bild, das Elektronik, Computerkomponenten, Elektrisches Bauelement, Werkzeug enthält.&#10;&#10;KI-generierte Inhalte können fehlerhaft sein.">
            <a:extLst>
              <a:ext uri="{FF2B5EF4-FFF2-40B4-BE49-F238E27FC236}">
                <a16:creationId xmlns:a16="http://schemas.microsoft.com/office/drawing/2014/main" id="{0444DAFE-F024-A93C-6436-D8B03A04C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45" y="3929195"/>
            <a:ext cx="2172572" cy="2222146"/>
          </a:xfrm>
          <a:prstGeom prst="rect">
            <a:avLst/>
          </a:prstGeom>
        </p:spPr>
      </p:pic>
      <p:pic>
        <p:nvPicPr>
          <p:cNvPr id="6" name="Grafik 5" descr="Ein Bild, das Elektronik, Lautsprecher, Audiogeräte, Subwoofer enthält.&#10;&#10;KI-generierte Inhalte können fehlerhaft sein.">
            <a:extLst>
              <a:ext uri="{FF2B5EF4-FFF2-40B4-BE49-F238E27FC236}">
                <a16:creationId xmlns:a16="http://schemas.microsoft.com/office/drawing/2014/main" id="{BF65AF45-40A5-7A47-2481-EF6678836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737" y="3237729"/>
            <a:ext cx="1469989" cy="8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1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9FE8C-0A10-3717-0442-3C92B22D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Hazards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C355DB-A4AB-5735-F625-C935CA10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Sensor-Ausfall - fehlerhafte Abstandsmessung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Redundanz / Wertüberprüfung</a:t>
            </a:r>
          </a:p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Bluetooth </a:t>
            </a:r>
            <a:r>
              <a:rPr lang="de-DE" dirty="0" err="1">
                <a:ea typeface="+mn-lt"/>
                <a:cs typeface="+mn-lt"/>
              </a:rPr>
              <a:t>connection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loss</a:t>
            </a:r>
            <a:endParaRPr lang="de-DE" dirty="0">
              <a:ea typeface="+mn-lt"/>
              <a:cs typeface="+mn-lt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>
                <a:ea typeface="+mn-lt"/>
                <a:cs typeface="+mn-lt"/>
              </a:rPr>
              <a:t>Alarm + Umstellen auf manuell</a:t>
            </a:r>
          </a:p>
          <a:p>
            <a:endParaRPr lang="de-DE" dirty="0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</a:rPr>
              <a:t>Sensor-Inkonsistenz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Absprache (Vergleich / Plausibilitätscheck / Alarm)</a:t>
            </a:r>
          </a:p>
        </p:txBody>
      </p:sp>
    </p:spTree>
    <p:extLst>
      <p:ext uri="{BB962C8B-B14F-4D97-AF65-F5344CB8AC3E}">
        <p14:creationId xmlns:p14="http://schemas.microsoft.com/office/powerpoint/2010/main" val="201562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EEB08-62C9-A653-4423-D0C0E34C4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Threats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5DAA6C-6951-6B96-CB59-5694CD9A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Manipulation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Integrity (HMAC)</a:t>
            </a:r>
          </a:p>
          <a:p>
            <a:endParaRPr lang="de-DE" dirty="0"/>
          </a:p>
          <a:p>
            <a:r>
              <a:rPr lang="de-DE" dirty="0" err="1"/>
              <a:t>DoS</a:t>
            </a: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Wenn Bluetooth nicht verfügbar </a:t>
            </a:r>
            <a:r>
              <a:rPr lang="de-DE" dirty="0">
                <a:sym typeface="Wingdings" panose="05000000000000000000" pitchFamily="2" charset="2"/>
              </a:rPr>
              <a:t> manuell umschalten</a:t>
            </a:r>
            <a:endParaRPr lang="de-DE" dirty="0"/>
          </a:p>
          <a:p>
            <a:endParaRPr lang="de-DE" dirty="0"/>
          </a:p>
          <a:p>
            <a:r>
              <a:rPr lang="de-DE" dirty="0"/>
              <a:t>Replay-Attacke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Zähler, um Nachrichten </a:t>
            </a:r>
            <a:r>
              <a:rPr lang="de-DE" dirty="0" err="1"/>
              <a:t>unique</a:t>
            </a:r>
            <a:r>
              <a:rPr lang="de-DE" dirty="0"/>
              <a:t> zu machen</a:t>
            </a:r>
          </a:p>
        </p:txBody>
      </p:sp>
    </p:spTree>
    <p:extLst>
      <p:ext uri="{BB962C8B-B14F-4D97-AF65-F5344CB8AC3E}">
        <p14:creationId xmlns:p14="http://schemas.microsoft.com/office/powerpoint/2010/main" val="55927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Verschiedenfarbige Fragezeichen">
            <a:extLst>
              <a:ext uri="{FF2B5EF4-FFF2-40B4-BE49-F238E27FC236}">
                <a16:creationId xmlns:a16="http://schemas.microsoft.com/office/drawing/2014/main" id="{B650DA57-23E7-0DB8-B551-8D6A2D4FC0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-2" b="-2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987FEB-DC69-3C3E-8B7E-0B09BDFF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71" y="1714865"/>
            <a:ext cx="11210835" cy="32901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700" dirty="0" err="1">
                <a:solidFill>
                  <a:srgbClr val="FFFFFF"/>
                </a:solidFill>
              </a:rPr>
              <a:t>Vielen</a:t>
            </a:r>
            <a:r>
              <a:rPr lang="en-US" sz="4700" dirty="0">
                <a:solidFill>
                  <a:srgbClr val="FFFFFF"/>
                </a:solidFill>
              </a:rPr>
              <a:t> Dank für </a:t>
            </a:r>
            <a:r>
              <a:rPr lang="en-US" sz="4700" dirty="0" err="1">
                <a:solidFill>
                  <a:srgbClr val="FFFFFF"/>
                </a:solidFill>
              </a:rPr>
              <a:t>eure</a:t>
            </a:r>
            <a:r>
              <a:rPr lang="en-US" sz="4700" dirty="0">
                <a:solidFill>
                  <a:srgbClr val="FFFFFF"/>
                </a:solidFill>
              </a:rPr>
              <a:t>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1690947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Bierstadt</vt:lpstr>
      <vt:lpstr>Courier New</vt:lpstr>
      <vt:lpstr>Wingdings</vt:lpstr>
      <vt:lpstr>GestaltVTI</vt:lpstr>
      <vt:lpstr>Projektidee IDP</vt:lpstr>
      <vt:lpstr>Adaptive Cruise Control</vt:lpstr>
      <vt:lpstr>Hardware</vt:lpstr>
      <vt:lpstr>Hazards</vt:lpstr>
      <vt:lpstr>Threats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francesco haidondon</cp:lastModifiedBy>
  <cp:revision>264</cp:revision>
  <dcterms:created xsi:type="dcterms:W3CDTF">2025-09-17T08:15:52Z</dcterms:created>
  <dcterms:modified xsi:type="dcterms:W3CDTF">2025-09-26T08:35:13Z</dcterms:modified>
</cp:coreProperties>
</file>