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10247-CF38-DD4F-86D4-8D8A8099ECD9}" type="doc">
      <dgm:prSet loTypeId="urn:microsoft.com/office/officeart/2005/8/layout/h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E57E368-75ED-5841-A4CD-86889643A55D}">
      <dgm:prSet phldrT="[Text]" custT="1"/>
      <dgm:spPr/>
      <dgm:t>
        <a:bodyPr/>
        <a:lstStyle/>
        <a:p>
          <a:r>
            <a:rPr lang="en-US" sz="1800" dirty="0"/>
            <a:t>Presenter 1</a:t>
          </a:r>
        </a:p>
      </dgm:t>
    </dgm:pt>
    <dgm:pt modelId="{211B0F55-16C3-1A4E-A951-874784C9D293}" type="parTrans" cxnId="{DC4D0B07-245E-F947-8E22-3DF4EBCFD09F}">
      <dgm:prSet/>
      <dgm:spPr/>
      <dgm:t>
        <a:bodyPr/>
        <a:lstStyle/>
        <a:p>
          <a:endParaRPr lang="en-US" sz="1800"/>
        </a:p>
      </dgm:t>
    </dgm:pt>
    <dgm:pt modelId="{6B1FD180-061A-174E-B2CE-6D54A8C7AEF3}" type="sibTrans" cxnId="{DC4D0B07-245E-F947-8E22-3DF4EBCFD09F}">
      <dgm:prSet/>
      <dgm:spPr/>
      <dgm:t>
        <a:bodyPr/>
        <a:lstStyle/>
        <a:p>
          <a:endParaRPr lang="en-US" sz="1800"/>
        </a:p>
      </dgm:t>
    </dgm:pt>
    <dgm:pt modelId="{C09D7266-8C18-6E46-A7EC-D2C49EA8B87B}">
      <dgm:prSet phldrT="[Text]" custT="1"/>
      <dgm:spPr/>
      <dgm:t>
        <a:bodyPr/>
        <a:lstStyle/>
        <a:p>
          <a:r>
            <a:rPr lang="en-US" sz="1800" dirty="0"/>
            <a:t>Intro</a:t>
          </a:r>
        </a:p>
      </dgm:t>
    </dgm:pt>
    <dgm:pt modelId="{1745E042-99BD-C448-9018-FECD7997CB33}" type="parTrans" cxnId="{D236E7DE-E5E1-554C-848C-0BCB4C5D627F}">
      <dgm:prSet/>
      <dgm:spPr/>
      <dgm:t>
        <a:bodyPr/>
        <a:lstStyle/>
        <a:p>
          <a:endParaRPr lang="en-US" sz="1800"/>
        </a:p>
      </dgm:t>
    </dgm:pt>
    <dgm:pt modelId="{DF500F1A-18E4-A54D-A2F5-739BA877625D}" type="sibTrans" cxnId="{D236E7DE-E5E1-554C-848C-0BCB4C5D627F}">
      <dgm:prSet/>
      <dgm:spPr/>
      <dgm:t>
        <a:bodyPr/>
        <a:lstStyle/>
        <a:p>
          <a:endParaRPr lang="en-US" sz="1800"/>
        </a:p>
      </dgm:t>
    </dgm:pt>
    <dgm:pt modelId="{AB5B7D81-4463-0A41-B89B-679508CA20F7}">
      <dgm:prSet phldrT="[Text]" custT="1"/>
      <dgm:spPr/>
      <dgm:t>
        <a:bodyPr/>
        <a:lstStyle/>
        <a:p>
          <a:r>
            <a:rPr lang="en-US" sz="1800" dirty="0"/>
            <a:t>Intro</a:t>
          </a:r>
        </a:p>
      </dgm:t>
    </dgm:pt>
    <dgm:pt modelId="{852C3EE4-3142-3844-8BCE-BAF959A30CFB}" type="parTrans" cxnId="{578A6DDE-5ADC-464E-B969-EED27267B3C2}">
      <dgm:prSet/>
      <dgm:spPr/>
      <dgm:t>
        <a:bodyPr/>
        <a:lstStyle/>
        <a:p>
          <a:endParaRPr lang="en-US" sz="1800"/>
        </a:p>
      </dgm:t>
    </dgm:pt>
    <dgm:pt modelId="{51431360-D9CA-224B-B29C-C67D18CBCB1C}" type="sibTrans" cxnId="{578A6DDE-5ADC-464E-B969-EED27267B3C2}">
      <dgm:prSet/>
      <dgm:spPr/>
      <dgm:t>
        <a:bodyPr/>
        <a:lstStyle/>
        <a:p>
          <a:endParaRPr lang="en-US" sz="1800"/>
        </a:p>
      </dgm:t>
    </dgm:pt>
    <dgm:pt modelId="{B8EAC847-50A3-0D4C-9A52-AA4BC8B1B2AF}">
      <dgm:prSet phldrT="[Text]" custT="1"/>
      <dgm:spPr/>
      <dgm:t>
        <a:bodyPr/>
        <a:lstStyle/>
        <a:p>
          <a:r>
            <a:rPr lang="en-US" sz="1800" dirty="0"/>
            <a:t>Presenter 2</a:t>
          </a:r>
        </a:p>
      </dgm:t>
    </dgm:pt>
    <dgm:pt modelId="{84F7C83A-2DD1-AE47-A460-A640570556ED}" type="parTrans" cxnId="{B0EEFB5B-9670-D343-85C9-11312C674FEF}">
      <dgm:prSet/>
      <dgm:spPr/>
      <dgm:t>
        <a:bodyPr/>
        <a:lstStyle/>
        <a:p>
          <a:endParaRPr lang="en-US" sz="1800"/>
        </a:p>
      </dgm:t>
    </dgm:pt>
    <dgm:pt modelId="{BD52B917-3568-9248-9919-DCECCB8E7164}" type="sibTrans" cxnId="{B0EEFB5B-9670-D343-85C9-11312C674FEF}">
      <dgm:prSet/>
      <dgm:spPr/>
      <dgm:t>
        <a:bodyPr/>
        <a:lstStyle/>
        <a:p>
          <a:endParaRPr lang="en-US" sz="1800"/>
        </a:p>
      </dgm:t>
    </dgm:pt>
    <dgm:pt modelId="{56E26C13-0517-9E43-833B-D60AE7A4C986}">
      <dgm:prSet phldrT="[Text]" custT="1"/>
      <dgm:spPr/>
      <dgm:t>
        <a:bodyPr/>
        <a:lstStyle/>
        <a:p>
          <a:r>
            <a:rPr lang="en-US" sz="1800" dirty="0"/>
            <a:t>Intro</a:t>
          </a:r>
        </a:p>
      </dgm:t>
    </dgm:pt>
    <dgm:pt modelId="{979F1273-113C-F54F-B673-73DC8663B46D}" type="parTrans" cxnId="{FBBFE9AD-F16D-0645-95DB-D1C611D45700}">
      <dgm:prSet/>
      <dgm:spPr/>
      <dgm:t>
        <a:bodyPr/>
        <a:lstStyle/>
        <a:p>
          <a:endParaRPr lang="en-US" sz="1800"/>
        </a:p>
      </dgm:t>
    </dgm:pt>
    <dgm:pt modelId="{736A3CFD-8B7A-A94A-B1B4-CD7BC7B2B3E2}" type="sibTrans" cxnId="{FBBFE9AD-F16D-0645-95DB-D1C611D45700}">
      <dgm:prSet/>
      <dgm:spPr/>
      <dgm:t>
        <a:bodyPr/>
        <a:lstStyle/>
        <a:p>
          <a:endParaRPr lang="en-US" sz="1800"/>
        </a:p>
      </dgm:t>
    </dgm:pt>
    <dgm:pt modelId="{CDB4DD0C-6BC7-7F4E-8BB4-66182B4A6F20}">
      <dgm:prSet phldrT="[Text]" custT="1"/>
      <dgm:spPr/>
      <dgm:t>
        <a:bodyPr/>
        <a:lstStyle/>
        <a:p>
          <a:r>
            <a:rPr lang="en-US" sz="1800" dirty="0"/>
            <a:t>Intro</a:t>
          </a:r>
        </a:p>
      </dgm:t>
    </dgm:pt>
    <dgm:pt modelId="{9E53B6B4-D8E4-EF45-BBF5-31934ED9DA34}" type="parTrans" cxnId="{607B1277-4E96-334E-9F84-C3D5DF53B6FD}">
      <dgm:prSet/>
      <dgm:spPr/>
      <dgm:t>
        <a:bodyPr/>
        <a:lstStyle/>
        <a:p>
          <a:endParaRPr lang="en-US" sz="1800"/>
        </a:p>
      </dgm:t>
    </dgm:pt>
    <dgm:pt modelId="{E90B037C-811F-E441-BC9A-C2128D7775F5}" type="sibTrans" cxnId="{607B1277-4E96-334E-9F84-C3D5DF53B6FD}">
      <dgm:prSet/>
      <dgm:spPr/>
      <dgm:t>
        <a:bodyPr/>
        <a:lstStyle/>
        <a:p>
          <a:endParaRPr lang="en-US" sz="1800"/>
        </a:p>
      </dgm:t>
    </dgm:pt>
    <dgm:pt modelId="{135305D4-4421-7546-95A1-61CFDE710979}">
      <dgm:prSet phldrT="[Text]" custT="1"/>
      <dgm:spPr/>
      <dgm:t>
        <a:bodyPr/>
        <a:lstStyle/>
        <a:p>
          <a:r>
            <a:rPr lang="en-US" sz="1800" dirty="0"/>
            <a:t>Presenter 3</a:t>
          </a:r>
        </a:p>
      </dgm:t>
    </dgm:pt>
    <dgm:pt modelId="{5347D0DA-1821-0846-9A30-55C4E684435D}" type="parTrans" cxnId="{16FE1470-BF21-784B-ADC0-6A6B38D832EC}">
      <dgm:prSet/>
      <dgm:spPr/>
      <dgm:t>
        <a:bodyPr/>
        <a:lstStyle/>
        <a:p>
          <a:endParaRPr lang="en-US" sz="1800"/>
        </a:p>
      </dgm:t>
    </dgm:pt>
    <dgm:pt modelId="{980057AA-25D1-DB44-B7F7-B15921EA59A1}" type="sibTrans" cxnId="{16FE1470-BF21-784B-ADC0-6A6B38D832EC}">
      <dgm:prSet/>
      <dgm:spPr/>
      <dgm:t>
        <a:bodyPr/>
        <a:lstStyle/>
        <a:p>
          <a:endParaRPr lang="en-US" sz="1800"/>
        </a:p>
      </dgm:t>
    </dgm:pt>
    <dgm:pt modelId="{8868CD2E-9ACB-104C-AF37-D1DA1363A3D8}">
      <dgm:prSet phldrT="[Text]" custT="1"/>
      <dgm:spPr/>
      <dgm:t>
        <a:bodyPr/>
        <a:lstStyle/>
        <a:p>
          <a:r>
            <a:rPr lang="en-US" sz="1800" dirty="0"/>
            <a:t>Intro</a:t>
          </a:r>
        </a:p>
      </dgm:t>
    </dgm:pt>
    <dgm:pt modelId="{A2079C78-AFA7-C644-98CF-CC37DC71EAAE}" type="parTrans" cxnId="{C51C8327-6947-9249-A7D1-138D1A9145A2}">
      <dgm:prSet/>
      <dgm:spPr/>
      <dgm:t>
        <a:bodyPr/>
        <a:lstStyle/>
        <a:p>
          <a:endParaRPr lang="en-US" sz="1800"/>
        </a:p>
      </dgm:t>
    </dgm:pt>
    <dgm:pt modelId="{47E790B3-590F-A74F-A788-B5F060EBEEA5}" type="sibTrans" cxnId="{C51C8327-6947-9249-A7D1-138D1A9145A2}">
      <dgm:prSet/>
      <dgm:spPr/>
      <dgm:t>
        <a:bodyPr/>
        <a:lstStyle/>
        <a:p>
          <a:endParaRPr lang="en-US" sz="1800"/>
        </a:p>
      </dgm:t>
    </dgm:pt>
    <dgm:pt modelId="{599C8F3A-8AEE-304E-96AD-5A3795F66928}">
      <dgm:prSet phldrT="[Text]" custT="1"/>
      <dgm:spPr/>
      <dgm:t>
        <a:bodyPr/>
        <a:lstStyle/>
        <a:p>
          <a:r>
            <a:rPr lang="en-US" sz="1800" dirty="0"/>
            <a:t>Intro</a:t>
          </a:r>
        </a:p>
      </dgm:t>
    </dgm:pt>
    <dgm:pt modelId="{6808ACD9-68A2-AB49-B26E-543D9DE70A6A}" type="parTrans" cxnId="{ACDA78E3-27EA-7E42-850D-9B66A23CACB7}">
      <dgm:prSet/>
      <dgm:spPr/>
      <dgm:t>
        <a:bodyPr/>
        <a:lstStyle/>
        <a:p>
          <a:endParaRPr lang="en-US" sz="1800"/>
        </a:p>
      </dgm:t>
    </dgm:pt>
    <dgm:pt modelId="{DFDDBCD6-12E3-E24D-A955-7C3B3B21BB76}" type="sibTrans" cxnId="{ACDA78E3-27EA-7E42-850D-9B66A23CACB7}">
      <dgm:prSet/>
      <dgm:spPr/>
      <dgm:t>
        <a:bodyPr/>
        <a:lstStyle/>
        <a:p>
          <a:endParaRPr lang="en-US" sz="1800"/>
        </a:p>
      </dgm:t>
    </dgm:pt>
    <dgm:pt modelId="{36CB8E0A-4751-6441-A504-AD8A5499D548}" type="pres">
      <dgm:prSet presAssocID="{E3710247-CF38-DD4F-86D4-8D8A8099ECD9}" presName="Name0" presStyleCnt="0">
        <dgm:presLayoutVars>
          <dgm:dir/>
          <dgm:animLvl val="lvl"/>
          <dgm:resizeHandles val="exact"/>
        </dgm:presLayoutVars>
      </dgm:prSet>
      <dgm:spPr/>
    </dgm:pt>
    <dgm:pt modelId="{8AB4C269-0B93-1543-80B7-55E0ECC1619D}" type="pres">
      <dgm:prSet presAssocID="{6E57E368-75ED-5841-A4CD-86889643A55D}" presName="composite" presStyleCnt="0"/>
      <dgm:spPr/>
    </dgm:pt>
    <dgm:pt modelId="{07125405-8F7A-D94C-8713-B8253F738219}" type="pres">
      <dgm:prSet presAssocID="{6E57E368-75ED-5841-A4CD-86889643A55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A5154A-E963-154A-BDF6-BD8C641C593D}" type="pres">
      <dgm:prSet presAssocID="{6E57E368-75ED-5841-A4CD-86889643A55D}" presName="desTx" presStyleLbl="alignAccFollowNode1" presStyleIdx="0" presStyleCnt="3">
        <dgm:presLayoutVars>
          <dgm:bulletEnabled val="1"/>
        </dgm:presLayoutVars>
      </dgm:prSet>
      <dgm:spPr/>
    </dgm:pt>
    <dgm:pt modelId="{FCCAB6CB-DD7B-AE4D-AB52-2F7086FA5753}" type="pres">
      <dgm:prSet presAssocID="{6B1FD180-061A-174E-B2CE-6D54A8C7AEF3}" presName="space" presStyleCnt="0"/>
      <dgm:spPr/>
    </dgm:pt>
    <dgm:pt modelId="{166B4CEC-5C72-C847-8574-93EF68254FE3}" type="pres">
      <dgm:prSet presAssocID="{B8EAC847-50A3-0D4C-9A52-AA4BC8B1B2AF}" presName="composite" presStyleCnt="0"/>
      <dgm:spPr/>
    </dgm:pt>
    <dgm:pt modelId="{54AA42E2-17CE-9B48-B146-252C2BEEDD25}" type="pres">
      <dgm:prSet presAssocID="{B8EAC847-50A3-0D4C-9A52-AA4BC8B1B2A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B1D3FE6-5C5D-1044-AECF-ACC42F29F282}" type="pres">
      <dgm:prSet presAssocID="{B8EAC847-50A3-0D4C-9A52-AA4BC8B1B2AF}" presName="desTx" presStyleLbl="alignAccFollowNode1" presStyleIdx="1" presStyleCnt="3">
        <dgm:presLayoutVars>
          <dgm:bulletEnabled val="1"/>
        </dgm:presLayoutVars>
      </dgm:prSet>
      <dgm:spPr/>
    </dgm:pt>
    <dgm:pt modelId="{EF1A23F3-4BDA-104D-B9C5-02C528A93D23}" type="pres">
      <dgm:prSet presAssocID="{BD52B917-3568-9248-9919-DCECCB8E7164}" presName="space" presStyleCnt="0"/>
      <dgm:spPr/>
    </dgm:pt>
    <dgm:pt modelId="{BA3BA7F3-62D3-B146-B3B1-3B44B14DF831}" type="pres">
      <dgm:prSet presAssocID="{135305D4-4421-7546-95A1-61CFDE710979}" presName="composite" presStyleCnt="0"/>
      <dgm:spPr/>
    </dgm:pt>
    <dgm:pt modelId="{90C05075-E32F-9D46-BA10-961D662CBAA7}" type="pres">
      <dgm:prSet presAssocID="{135305D4-4421-7546-95A1-61CFDE71097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587C5AE-ADA5-8943-9B72-D36A60F214BE}" type="pres">
      <dgm:prSet presAssocID="{135305D4-4421-7546-95A1-61CFDE71097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4D0B07-245E-F947-8E22-3DF4EBCFD09F}" srcId="{E3710247-CF38-DD4F-86D4-8D8A8099ECD9}" destId="{6E57E368-75ED-5841-A4CD-86889643A55D}" srcOrd="0" destOrd="0" parTransId="{211B0F55-16C3-1A4E-A951-874784C9D293}" sibTransId="{6B1FD180-061A-174E-B2CE-6D54A8C7AEF3}"/>
    <dgm:cxn modelId="{C51C8327-6947-9249-A7D1-138D1A9145A2}" srcId="{135305D4-4421-7546-95A1-61CFDE710979}" destId="{8868CD2E-9ACB-104C-AF37-D1DA1363A3D8}" srcOrd="0" destOrd="0" parTransId="{A2079C78-AFA7-C644-98CF-CC37DC71EAAE}" sibTransId="{47E790B3-590F-A74F-A788-B5F060EBEEA5}"/>
    <dgm:cxn modelId="{5CC00034-B07C-AD45-A9B8-6419FF724AA9}" type="presOf" srcId="{C09D7266-8C18-6E46-A7EC-D2C49EA8B87B}" destId="{59A5154A-E963-154A-BDF6-BD8C641C593D}" srcOrd="0" destOrd="0" presId="urn:microsoft.com/office/officeart/2005/8/layout/hList1"/>
    <dgm:cxn modelId="{56703F37-1A2C-CA48-A2CC-843BE15D7734}" type="presOf" srcId="{599C8F3A-8AEE-304E-96AD-5A3795F66928}" destId="{4587C5AE-ADA5-8943-9B72-D36A60F214BE}" srcOrd="0" destOrd="1" presId="urn:microsoft.com/office/officeart/2005/8/layout/hList1"/>
    <dgm:cxn modelId="{9F1A8552-87A2-B44B-8275-A6039263ACCC}" type="presOf" srcId="{6E57E368-75ED-5841-A4CD-86889643A55D}" destId="{07125405-8F7A-D94C-8713-B8253F738219}" srcOrd="0" destOrd="0" presId="urn:microsoft.com/office/officeart/2005/8/layout/hList1"/>
    <dgm:cxn modelId="{B0EEFB5B-9670-D343-85C9-11312C674FEF}" srcId="{E3710247-CF38-DD4F-86D4-8D8A8099ECD9}" destId="{B8EAC847-50A3-0D4C-9A52-AA4BC8B1B2AF}" srcOrd="1" destOrd="0" parTransId="{84F7C83A-2DD1-AE47-A460-A640570556ED}" sibTransId="{BD52B917-3568-9248-9919-DCECCB8E7164}"/>
    <dgm:cxn modelId="{D4EE926A-000B-BD48-8662-52F78AFABC08}" type="presOf" srcId="{135305D4-4421-7546-95A1-61CFDE710979}" destId="{90C05075-E32F-9D46-BA10-961D662CBAA7}" srcOrd="0" destOrd="0" presId="urn:microsoft.com/office/officeart/2005/8/layout/hList1"/>
    <dgm:cxn modelId="{16FE1470-BF21-784B-ADC0-6A6B38D832EC}" srcId="{E3710247-CF38-DD4F-86D4-8D8A8099ECD9}" destId="{135305D4-4421-7546-95A1-61CFDE710979}" srcOrd="2" destOrd="0" parTransId="{5347D0DA-1821-0846-9A30-55C4E684435D}" sibTransId="{980057AA-25D1-DB44-B7F7-B15921EA59A1}"/>
    <dgm:cxn modelId="{607B1277-4E96-334E-9F84-C3D5DF53B6FD}" srcId="{B8EAC847-50A3-0D4C-9A52-AA4BC8B1B2AF}" destId="{CDB4DD0C-6BC7-7F4E-8BB4-66182B4A6F20}" srcOrd="1" destOrd="0" parTransId="{9E53B6B4-D8E4-EF45-BBF5-31934ED9DA34}" sibTransId="{E90B037C-811F-E441-BC9A-C2128D7775F5}"/>
    <dgm:cxn modelId="{7E8A369E-872B-534B-BA1A-FDDE4747D9B5}" type="presOf" srcId="{AB5B7D81-4463-0A41-B89B-679508CA20F7}" destId="{59A5154A-E963-154A-BDF6-BD8C641C593D}" srcOrd="0" destOrd="1" presId="urn:microsoft.com/office/officeart/2005/8/layout/hList1"/>
    <dgm:cxn modelId="{FBBFE9AD-F16D-0645-95DB-D1C611D45700}" srcId="{B8EAC847-50A3-0D4C-9A52-AA4BC8B1B2AF}" destId="{56E26C13-0517-9E43-833B-D60AE7A4C986}" srcOrd="0" destOrd="0" parTransId="{979F1273-113C-F54F-B673-73DC8663B46D}" sibTransId="{736A3CFD-8B7A-A94A-B1B4-CD7BC7B2B3E2}"/>
    <dgm:cxn modelId="{21B6BAAE-CB4C-0246-A452-5CB3F3513323}" type="presOf" srcId="{E3710247-CF38-DD4F-86D4-8D8A8099ECD9}" destId="{36CB8E0A-4751-6441-A504-AD8A5499D548}" srcOrd="0" destOrd="0" presId="urn:microsoft.com/office/officeart/2005/8/layout/hList1"/>
    <dgm:cxn modelId="{27C039BB-1331-E14C-BDFD-40F04D8EEBF9}" type="presOf" srcId="{CDB4DD0C-6BC7-7F4E-8BB4-66182B4A6F20}" destId="{4B1D3FE6-5C5D-1044-AECF-ACC42F29F282}" srcOrd="0" destOrd="1" presId="urn:microsoft.com/office/officeart/2005/8/layout/hList1"/>
    <dgm:cxn modelId="{2C4F25BE-5927-3441-B5AA-63B0E82CC55E}" type="presOf" srcId="{B8EAC847-50A3-0D4C-9A52-AA4BC8B1B2AF}" destId="{54AA42E2-17CE-9B48-B146-252C2BEEDD25}" srcOrd="0" destOrd="0" presId="urn:microsoft.com/office/officeart/2005/8/layout/hList1"/>
    <dgm:cxn modelId="{578A6DDE-5ADC-464E-B969-EED27267B3C2}" srcId="{6E57E368-75ED-5841-A4CD-86889643A55D}" destId="{AB5B7D81-4463-0A41-B89B-679508CA20F7}" srcOrd="1" destOrd="0" parTransId="{852C3EE4-3142-3844-8BCE-BAF959A30CFB}" sibTransId="{51431360-D9CA-224B-B29C-C67D18CBCB1C}"/>
    <dgm:cxn modelId="{D236E7DE-E5E1-554C-848C-0BCB4C5D627F}" srcId="{6E57E368-75ED-5841-A4CD-86889643A55D}" destId="{C09D7266-8C18-6E46-A7EC-D2C49EA8B87B}" srcOrd="0" destOrd="0" parTransId="{1745E042-99BD-C448-9018-FECD7997CB33}" sibTransId="{DF500F1A-18E4-A54D-A2F5-739BA877625D}"/>
    <dgm:cxn modelId="{ACDA78E3-27EA-7E42-850D-9B66A23CACB7}" srcId="{135305D4-4421-7546-95A1-61CFDE710979}" destId="{599C8F3A-8AEE-304E-96AD-5A3795F66928}" srcOrd="1" destOrd="0" parTransId="{6808ACD9-68A2-AB49-B26E-543D9DE70A6A}" sibTransId="{DFDDBCD6-12E3-E24D-A955-7C3B3B21BB76}"/>
    <dgm:cxn modelId="{CB20E0E7-DBC0-8A47-BF0C-B41D0F293156}" type="presOf" srcId="{56E26C13-0517-9E43-833B-D60AE7A4C986}" destId="{4B1D3FE6-5C5D-1044-AECF-ACC42F29F282}" srcOrd="0" destOrd="0" presId="urn:microsoft.com/office/officeart/2005/8/layout/hList1"/>
    <dgm:cxn modelId="{663724F4-E59A-664C-9C2C-58CDC264A553}" type="presOf" srcId="{8868CD2E-9ACB-104C-AF37-D1DA1363A3D8}" destId="{4587C5AE-ADA5-8943-9B72-D36A60F214BE}" srcOrd="0" destOrd="0" presId="urn:microsoft.com/office/officeart/2005/8/layout/hList1"/>
    <dgm:cxn modelId="{E11A64CC-EB6E-1A46-A6D9-B4F56D3A58E9}" type="presParOf" srcId="{36CB8E0A-4751-6441-A504-AD8A5499D548}" destId="{8AB4C269-0B93-1543-80B7-55E0ECC1619D}" srcOrd="0" destOrd="0" presId="urn:microsoft.com/office/officeart/2005/8/layout/hList1"/>
    <dgm:cxn modelId="{FB31E699-768C-2845-AC95-C8F59C7303F9}" type="presParOf" srcId="{8AB4C269-0B93-1543-80B7-55E0ECC1619D}" destId="{07125405-8F7A-D94C-8713-B8253F738219}" srcOrd="0" destOrd="0" presId="urn:microsoft.com/office/officeart/2005/8/layout/hList1"/>
    <dgm:cxn modelId="{96488D7B-3819-8543-93A0-CF0D83349FFF}" type="presParOf" srcId="{8AB4C269-0B93-1543-80B7-55E0ECC1619D}" destId="{59A5154A-E963-154A-BDF6-BD8C641C593D}" srcOrd="1" destOrd="0" presId="urn:microsoft.com/office/officeart/2005/8/layout/hList1"/>
    <dgm:cxn modelId="{1AA7AA9D-F770-3D43-8738-9DB17E5125BE}" type="presParOf" srcId="{36CB8E0A-4751-6441-A504-AD8A5499D548}" destId="{FCCAB6CB-DD7B-AE4D-AB52-2F7086FA5753}" srcOrd="1" destOrd="0" presId="urn:microsoft.com/office/officeart/2005/8/layout/hList1"/>
    <dgm:cxn modelId="{4D9E33C0-794B-A14B-AE46-1B3820F9FF8A}" type="presParOf" srcId="{36CB8E0A-4751-6441-A504-AD8A5499D548}" destId="{166B4CEC-5C72-C847-8574-93EF68254FE3}" srcOrd="2" destOrd="0" presId="urn:microsoft.com/office/officeart/2005/8/layout/hList1"/>
    <dgm:cxn modelId="{22158AFC-112A-E04C-B58F-7FF06EE92A0A}" type="presParOf" srcId="{166B4CEC-5C72-C847-8574-93EF68254FE3}" destId="{54AA42E2-17CE-9B48-B146-252C2BEEDD25}" srcOrd="0" destOrd="0" presId="urn:microsoft.com/office/officeart/2005/8/layout/hList1"/>
    <dgm:cxn modelId="{3257D8C9-929D-4A40-B05D-5A5559020672}" type="presParOf" srcId="{166B4CEC-5C72-C847-8574-93EF68254FE3}" destId="{4B1D3FE6-5C5D-1044-AECF-ACC42F29F282}" srcOrd="1" destOrd="0" presId="urn:microsoft.com/office/officeart/2005/8/layout/hList1"/>
    <dgm:cxn modelId="{4EC5E39B-B745-EF40-8063-C3A3DC70F664}" type="presParOf" srcId="{36CB8E0A-4751-6441-A504-AD8A5499D548}" destId="{EF1A23F3-4BDA-104D-B9C5-02C528A93D23}" srcOrd="3" destOrd="0" presId="urn:microsoft.com/office/officeart/2005/8/layout/hList1"/>
    <dgm:cxn modelId="{583EA972-5305-0A48-B9C5-C04983AA8AA9}" type="presParOf" srcId="{36CB8E0A-4751-6441-A504-AD8A5499D548}" destId="{BA3BA7F3-62D3-B146-B3B1-3B44B14DF831}" srcOrd="4" destOrd="0" presId="urn:microsoft.com/office/officeart/2005/8/layout/hList1"/>
    <dgm:cxn modelId="{E1C4735C-214E-574E-A089-45866B61DE99}" type="presParOf" srcId="{BA3BA7F3-62D3-B146-B3B1-3B44B14DF831}" destId="{90C05075-E32F-9D46-BA10-961D662CBAA7}" srcOrd="0" destOrd="0" presId="urn:microsoft.com/office/officeart/2005/8/layout/hList1"/>
    <dgm:cxn modelId="{1D9FADB8-FACE-424A-9196-21247927A3F6}" type="presParOf" srcId="{BA3BA7F3-62D3-B146-B3B1-3B44B14DF831}" destId="{4587C5AE-ADA5-8943-9B72-D36A60F214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25405-8F7A-D94C-8713-B8253F738219}">
      <dsp:nvSpPr>
        <dsp:cNvPr id="0" name=""/>
        <dsp:cNvSpPr/>
      </dsp:nvSpPr>
      <dsp:spPr>
        <a:xfrm>
          <a:off x="2498" y="13707"/>
          <a:ext cx="2435593" cy="974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Presenter 1</a:t>
          </a:r>
        </a:p>
      </dsp:txBody>
      <dsp:txXfrm>
        <a:off x="2498" y="13707"/>
        <a:ext cx="2435593" cy="974237"/>
      </dsp:txXfrm>
    </dsp:sp>
    <dsp:sp modelId="{59A5154A-E963-154A-BDF6-BD8C641C593D}">
      <dsp:nvSpPr>
        <dsp:cNvPr id="0" name=""/>
        <dsp:cNvSpPr/>
      </dsp:nvSpPr>
      <dsp:spPr>
        <a:xfrm>
          <a:off x="2498" y="987945"/>
          <a:ext cx="2435593" cy="18446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</a:t>
          </a:r>
        </a:p>
      </dsp:txBody>
      <dsp:txXfrm>
        <a:off x="2498" y="987945"/>
        <a:ext cx="2435593" cy="1844640"/>
      </dsp:txXfrm>
    </dsp:sp>
    <dsp:sp modelId="{54AA42E2-17CE-9B48-B146-252C2BEEDD25}">
      <dsp:nvSpPr>
        <dsp:cNvPr id="0" name=""/>
        <dsp:cNvSpPr/>
      </dsp:nvSpPr>
      <dsp:spPr>
        <a:xfrm>
          <a:off x="2779074" y="13707"/>
          <a:ext cx="2435593" cy="974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Presenter 2</a:t>
          </a:r>
        </a:p>
      </dsp:txBody>
      <dsp:txXfrm>
        <a:off x="2779074" y="13707"/>
        <a:ext cx="2435593" cy="974237"/>
      </dsp:txXfrm>
    </dsp:sp>
    <dsp:sp modelId="{4B1D3FE6-5C5D-1044-AECF-ACC42F29F282}">
      <dsp:nvSpPr>
        <dsp:cNvPr id="0" name=""/>
        <dsp:cNvSpPr/>
      </dsp:nvSpPr>
      <dsp:spPr>
        <a:xfrm>
          <a:off x="2779074" y="987945"/>
          <a:ext cx="2435593" cy="18446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</a:t>
          </a:r>
        </a:p>
      </dsp:txBody>
      <dsp:txXfrm>
        <a:off x="2779074" y="987945"/>
        <a:ext cx="2435593" cy="1844640"/>
      </dsp:txXfrm>
    </dsp:sp>
    <dsp:sp modelId="{90C05075-E32F-9D46-BA10-961D662CBAA7}">
      <dsp:nvSpPr>
        <dsp:cNvPr id="0" name=""/>
        <dsp:cNvSpPr/>
      </dsp:nvSpPr>
      <dsp:spPr>
        <a:xfrm>
          <a:off x="5555651" y="13707"/>
          <a:ext cx="2435593" cy="974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Presenter 3</a:t>
          </a:r>
        </a:p>
      </dsp:txBody>
      <dsp:txXfrm>
        <a:off x="5555651" y="13707"/>
        <a:ext cx="2435593" cy="974237"/>
      </dsp:txXfrm>
    </dsp:sp>
    <dsp:sp modelId="{4587C5AE-ADA5-8943-9B72-D36A60F214BE}">
      <dsp:nvSpPr>
        <dsp:cNvPr id="0" name=""/>
        <dsp:cNvSpPr/>
      </dsp:nvSpPr>
      <dsp:spPr>
        <a:xfrm>
          <a:off x="5555651" y="987945"/>
          <a:ext cx="2435593" cy="18446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</a:t>
          </a:r>
        </a:p>
      </dsp:txBody>
      <dsp:txXfrm>
        <a:off x="5555651" y="987945"/>
        <a:ext cx="2435593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B422A-B9BB-FF43-A618-BA48D3456AD5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4813A-492C-5A4F-8322-36077BE4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4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813A-492C-5A4F-8322-36077BE46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8D7B-A378-2B4C-8A6F-AEF212F7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0AB40-947D-2F49-A1EF-DB5850A93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AC4C-9306-CB47-90BF-E5609741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0F30-A169-B944-9131-EBEB4F3D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8DAA-C66B-3346-BCCB-121E354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0C48-501C-DB47-BFB0-5822C0FA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A4A3-19C8-F540-B2F8-935131FD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4E97-BB5C-574C-BA85-3E7C532C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395C-23A9-2C45-B38D-8E92B306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418B-6EB7-6E48-8B41-61589529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25D9E-18B5-604D-9E4C-813F9B553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E8C2-1962-1844-B69C-0CA60A0C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A980-C935-E346-A67E-D5942BB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6FE9-ADC5-5641-B16E-5E25CF54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10EE-D53E-704E-98CE-A64A2F11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8D68-652C-3F4E-A7B6-21866C6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5BEB-9C1A-A14E-9083-F066C839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BD0E-428B-C545-869D-E1EFAE27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3D9C-87B4-4B45-9F13-4D9EEE4C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6657-5617-E346-A2B0-CDF8B07B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4070-1CE6-F547-B94F-99734A03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2E32A-84B8-EA4C-A477-8D09CEA7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820A-E60C-344C-9827-1911E7CD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A247-A801-AD4B-81F3-53F57AF6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8ED9-3EC7-FD4B-A411-06E57344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5D7F-8E03-664C-93D8-8EF3663F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A57D-AE7D-744F-A28E-3E23BBEA9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0B4B-694D-054B-95DA-8EBF4CC3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7047-20A0-B044-A109-1D0578F4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5E44-4AFD-564D-B65B-232C8B47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6164-A3D7-B749-A73E-A6BC118B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B927-57B8-C74B-9C49-6108601E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C1E5-38AD-794A-B028-921AF213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4634-60F3-CB42-8156-A88DCF14A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89ABF-4441-D64E-8457-2C2B00F50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FDAB-736D-1147-B4DC-A1DD98CA8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280DD-A5F7-CA4E-BF6A-449E13BB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74D5E-9A43-F340-8EE7-5C519800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2872D-E282-CB48-84E8-86435310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302-21BD-D248-A4A9-B1A27C73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7B232-720B-8E4D-A9D3-3A02A3CB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0935-DE34-5A41-88C7-53D8C4F2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2FF2C-726D-E148-85CD-A806022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F79E6-E2B4-FB49-98F0-ABAE8A89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ED64D-3DE3-DF4B-B3B7-80135C95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AC88-E73A-3E40-AA3B-E01763F8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640F-23F1-8747-9B7D-3494C69C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5F6E-55DE-DD4A-8BD6-F76723A2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30A80-3396-CC45-913D-3807E053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5D406-1E73-AD41-8473-3983236A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CC77-31C7-7F4D-86CF-41A723C2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B741B-C488-D540-897E-81F097BC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0D1-1CB9-8A4E-ABC4-46D9D481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147E1-D81D-AC4B-9A79-D83E344EE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6925-77B2-E343-AF3B-66F599EA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32A2-86A0-E842-8982-546B0C28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0BC2-3DE9-8742-BEB4-99830969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1742-C521-304C-814D-01957AE8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04BE6-FECF-A647-88F7-1D1057FE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6E09-A081-B04E-862C-0ADE7136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E852-4919-3443-815E-80040613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B230-BCD1-2D4D-B65C-4DEA44A14D2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B6CF-F6B8-EB40-81F8-6F92E4775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B4A7-6D3F-424D-809D-6F9C3E25F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77D4-42EA-274C-BC46-8E47BE37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CB0CCC-FED3-6F4D-8424-ED91A8AAB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73349-5041-214E-8206-5464B51B84D5}"/>
              </a:ext>
            </a:extLst>
          </p:cNvPr>
          <p:cNvSpPr txBox="1"/>
          <p:nvPr/>
        </p:nvSpPr>
        <p:spPr>
          <a:xfrm>
            <a:off x="3185299" y="1741714"/>
            <a:ext cx="5821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Wearable Devices and Computer Vision (DGMD S-14)</a:t>
            </a:r>
          </a:p>
          <a:p>
            <a:pPr algn="ctr"/>
            <a:r>
              <a:rPr lang="en-US" sz="2000" dirty="0"/>
              <a:t>Wednesday August 3</a:t>
            </a:r>
            <a:r>
              <a:rPr lang="en-US" sz="2000" baseline="30000" dirty="0"/>
              <a:t>rd</a:t>
            </a:r>
            <a:r>
              <a:rPr lang="en-US" sz="2000" dirty="0"/>
              <a:t> 2021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0AAFAB-FAD5-A247-8A3A-2A581E3D85A0}"/>
              </a:ext>
            </a:extLst>
          </p:cNvPr>
          <p:cNvGrpSpPr/>
          <p:nvPr/>
        </p:nvGrpSpPr>
        <p:grpSpPr>
          <a:xfrm>
            <a:off x="1457516" y="2732553"/>
            <a:ext cx="9276963" cy="830997"/>
            <a:chOff x="1741715" y="3013501"/>
            <a:chExt cx="927696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042C4-576C-3D4D-99C3-AFD578D0AE16}"/>
                </a:ext>
              </a:extLst>
            </p:cNvPr>
            <p:cNvSpPr txBox="1"/>
            <p:nvPr/>
          </p:nvSpPr>
          <p:spPr>
            <a:xfrm>
              <a:off x="1741715" y="3013501"/>
              <a:ext cx="92769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Arial Hebrew" pitchFamily="2" charset="-79"/>
                  <a:cs typeface="Arial Hebrew" pitchFamily="2" charset="-79"/>
                </a:rPr>
                <a:t>S    CCER FREE KICK CLASSIFIER</a:t>
              </a:r>
            </a:p>
          </p:txBody>
        </p:sp>
        <p:pic>
          <p:nvPicPr>
            <p:cNvPr id="17" name="Picture 16" descr="A black and white football ball&#10;&#10;Description automatically generated with medium confidence">
              <a:extLst>
                <a:ext uri="{FF2B5EF4-FFF2-40B4-BE49-F238E27FC236}">
                  <a16:creationId xmlns:a16="http://schemas.microsoft.com/office/drawing/2014/main" id="{309CF2A4-778A-4F45-8F41-2DC061E81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387" y="3138617"/>
              <a:ext cx="490823" cy="490823"/>
            </a:xfrm>
            <a:prstGeom prst="rect">
              <a:avLst/>
            </a:prstGeom>
          </p:spPr>
        </p:pic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7703512-6CCB-F643-8688-4FD257635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18907"/>
              </p:ext>
            </p:extLst>
          </p:nvPr>
        </p:nvGraphicFramePr>
        <p:xfrm>
          <a:off x="2099127" y="3846503"/>
          <a:ext cx="7993743" cy="284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5552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31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Hebrew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Belizaire</dc:creator>
  <cp:lastModifiedBy>Deborah Belizaire</cp:lastModifiedBy>
  <cp:revision>5</cp:revision>
  <dcterms:created xsi:type="dcterms:W3CDTF">2021-07-31T06:11:23Z</dcterms:created>
  <dcterms:modified xsi:type="dcterms:W3CDTF">2021-07-31T17:36:22Z</dcterms:modified>
</cp:coreProperties>
</file>