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ora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Lora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Lora-bold.fntdata"/><Relationship Id="rId18" Type="http://schemas.openxmlformats.org/officeDocument/2006/relationships/font" Target="fonts/Lo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531bee9ab_2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531bee9ab_2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531bee9ab_2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531bee9ab_2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531bee9ab_2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531bee9ab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Diego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531bee9ab_2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531bee9ab_2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JJ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82fc8a7c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82fc8a7c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82fc8a7c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82fc8a7c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531bee9ab_2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531bee9ab_2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715938" y="1755788"/>
            <a:ext cx="271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type="title"/>
          </p:nvPr>
        </p:nvSpPr>
        <p:spPr>
          <a:xfrm>
            <a:off x="713400" y="1994694"/>
            <a:ext cx="9603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2" type="subTitle"/>
          </p:nvPr>
        </p:nvSpPr>
        <p:spPr>
          <a:xfrm>
            <a:off x="1715950" y="2065747"/>
            <a:ext cx="2719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3" type="title"/>
          </p:nvPr>
        </p:nvSpPr>
        <p:spPr>
          <a:xfrm>
            <a:off x="4708925" y="1994694"/>
            <a:ext cx="9603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4" type="title"/>
          </p:nvPr>
        </p:nvSpPr>
        <p:spPr>
          <a:xfrm>
            <a:off x="713400" y="3602788"/>
            <a:ext cx="9603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5" type="title"/>
          </p:nvPr>
        </p:nvSpPr>
        <p:spPr>
          <a:xfrm>
            <a:off x="4708973" y="3602788"/>
            <a:ext cx="9603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6" type="subTitle"/>
          </p:nvPr>
        </p:nvSpPr>
        <p:spPr>
          <a:xfrm>
            <a:off x="5711513" y="1755788"/>
            <a:ext cx="271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7" type="subTitle"/>
          </p:nvPr>
        </p:nvSpPr>
        <p:spPr>
          <a:xfrm>
            <a:off x="5711525" y="2065747"/>
            <a:ext cx="2719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sp>
        <p:nvSpPr>
          <p:cNvPr id="69" name="Google Shape;69;p13"/>
          <p:cNvSpPr txBox="1"/>
          <p:nvPr>
            <p:ph idx="8" type="subTitle"/>
          </p:nvPr>
        </p:nvSpPr>
        <p:spPr>
          <a:xfrm>
            <a:off x="1715938" y="3323739"/>
            <a:ext cx="271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1715950" y="3637510"/>
            <a:ext cx="2719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711513" y="3323739"/>
            <a:ext cx="271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5711525" y="3637510"/>
            <a:ext cx="2719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2171700" y="452325"/>
            <a:ext cx="480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3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3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76" name="Google Shape;76;p13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77" name="Google Shape;77;p13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78" name="Google Shape;78;p13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" name="Google Shape;79;p13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" name="Google Shape;80;p13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" name="Google Shape;81;p13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82" name="Google Shape;82;p13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13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13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7" name="Google Shape;87;p13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88" name="Google Shape;88;p13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13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eautiful-soup-4.readthedocs.io/en/latest/#" TargetMode="External"/><Relationship Id="rId4" Type="http://schemas.openxmlformats.org/officeDocument/2006/relationships/hyperlink" Target="https://scrapy.org/" TargetMode="External"/><Relationship Id="rId5" Type="http://schemas.openxmlformats.org/officeDocument/2006/relationships/hyperlink" Target="https://open.gsa.gov/api/regulationsgov/" TargetMode="External"/><Relationship Id="rId6" Type="http://schemas.openxmlformats.org/officeDocument/2006/relationships/hyperlink" Target="https://projects.propublica.org/api-docs/congress-api/" TargetMode="External"/><Relationship Id="rId7" Type="http://schemas.openxmlformats.org/officeDocument/2006/relationships/hyperlink" Target="https://legiscan.com/legisca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ctrTitle"/>
          </p:nvPr>
        </p:nvSpPr>
        <p:spPr>
          <a:xfrm>
            <a:off x="556325" y="698838"/>
            <a:ext cx="42555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PatchNotes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4768763" y="1384388"/>
            <a:ext cx="840600" cy="840600"/>
          </a:xfrm>
          <a:prstGeom prst="star12">
            <a:avLst>
              <a:gd fmla="val 3185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777838" y="1384388"/>
            <a:ext cx="840600" cy="840600"/>
          </a:xfrm>
          <a:prstGeom prst="star12">
            <a:avLst>
              <a:gd fmla="val 3185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1715875" y="1297788"/>
            <a:ext cx="271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PatchNotes?</a:t>
            </a:r>
            <a:endParaRPr/>
          </a:p>
        </p:txBody>
      </p:sp>
      <p:sp>
        <p:nvSpPr>
          <p:cNvPr id="103" name="Google Shape;103;p15"/>
          <p:cNvSpPr txBox="1"/>
          <p:nvPr>
            <p:ph idx="15" type="title"/>
          </p:nvPr>
        </p:nvSpPr>
        <p:spPr>
          <a:xfrm>
            <a:off x="2171700" y="452325"/>
            <a:ext cx="480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713338" y="1536694"/>
            <a:ext cx="9603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5" name="Google Shape;105;p15"/>
          <p:cNvSpPr txBox="1"/>
          <p:nvPr>
            <p:ph idx="2" type="subTitle"/>
          </p:nvPr>
        </p:nvSpPr>
        <p:spPr>
          <a:xfrm>
            <a:off x="1715888" y="1607747"/>
            <a:ext cx="2719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Idea</a:t>
            </a:r>
            <a:endParaRPr/>
          </a:p>
        </p:txBody>
      </p:sp>
      <p:sp>
        <p:nvSpPr>
          <p:cNvPr id="106" name="Google Shape;106;p15"/>
          <p:cNvSpPr txBox="1"/>
          <p:nvPr>
            <p:ph idx="3" type="title"/>
          </p:nvPr>
        </p:nvSpPr>
        <p:spPr>
          <a:xfrm>
            <a:off x="4708863" y="1536694"/>
            <a:ext cx="9603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7" name="Google Shape;107;p15"/>
          <p:cNvSpPr txBox="1"/>
          <p:nvPr>
            <p:ph idx="6" type="subTitle"/>
          </p:nvPr>
        </p:nvSpPr>
        <p:spPr>
          <a:xfrm>
            <a:off x="5711425" y="1297788"/>
            <a:ext cx="271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and Stakeholders</a:t>
            </a:r>
            <a:endParaRPr/>
          </a:p>
        </p:txBody>
      </p:sp>
      <p:sp>
        <p:nvSpPr>
          <p:cNvPr id="108" name="Google Shape;108;p15"/>
          <p:cNvSpPr txBox="1"/>
          <p:nvPr>
            <p:ph idx="7" type="subTitle"/>
          </p:nvPr>
        </p:nvSpPr>
        <p:spPr>
          <a:xfrm>
            <a:off x="5711463" y="1607747"/>
            <a:ext cx="2719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Those who our application will benefit </a:t>
            </a:r>
            <a:endParaRPr/>
          </a:p>
        </p:txBody>
      </p:sp>
      <p:cxnSp>
        <p:nvCxnSpPr>
          <p:cNvPr id="109" name="Google Shape;109;p15"/>
          <p:cNvCxnSpPr/>
          <p:nvPr/>
        </p:nvCxnSpPr>
        <p:spPr>
          <a:xfrm>
            <a:off x="4571938" y="1377843"/>
            <a:ext cx="0" cy="765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726725" y="1229550"/>
            <a:ext cx="77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726650" y="2411825"/>
            <a:ext cx="77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/>
          <p:nvPr/>
        </p:nvCxnSpPr>
        <p:spPr>
          <a:xfrm>
            <a:off x="726725" y="3566175"/>
            <a:ext cx="77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5"/>
          <p:cNvSpPr/>
          <p:nvPr/>
        </p:nvSpPr>
        <p:spPr>
          <a:xfrm>
            <a:off x="4768713" y="2582613"/>
            <a:ext cx="840600" cy="840600"/>
          </a:xfrm>
          <a:prstGeom prst="star12">
            <a:avLst>
              <a:gd fmla="val 3185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777788" y="2582613"/>
            <a:ext cx="840600" cy="840600"/>
          </a:xfrm>
          <a:prstGeom prst="star12">
            <a:avLst>
              <a:gd fmla="val 3185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715825" y="2496013"/>
            <a:ext cx="271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713288" y="2734919"/>
            <a:ext cx="9603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7" name="Google Shape;117;p15"/>
          <p:cNvSpPr txBox="1"/>
          <p:nvPr>
            <p:ph idx="2" type="subTitle"/>
          </p:nvPr>
        </p:nvSpPr>
        <p:spPr>
          <a:xfrm>
            <a:off x="1715838" y="2805972"/>
            <a:ext cx="2719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our Stack and/or API’s</a:t>
            </a:r>
            <a:endParaRPr/>
          </a:p>
        </p:txBody>
      </p:sp>
      <p:sp>
        <p:nvSpPr>
          <p:cNvPr id="118" name="Google Shape;118;p15"/>
          <p:cNvSpPr txBox="1"/>
          <p:nvPr>
            <p:ph idx="3" type="title"/>
          </p:nvPr>
        </p:nvSpPr>
        <p:spPr>
          <a:xfrm>
            <a:off x="4708813" y="2734919"/>
            <a:ext cx="9603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9" name="Google Shape;119;p15"/>
          <p:cNvSpPr txBox="1"/>
          <p:nvPr>
            <p:ph idx="6" type="subTitle"/>
          </p:nvPr>
        </p:nvSpPr>
        <p:spPr>
          <a:xfrm>
            <a:off x="5711400" y="2496013"/>
            <a:ext cx="271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20" name="Google Shape;120;p15"/>
          <p:cNvSpPr txBox="1"/>
          <p:nvPr>
            <p:ph idx="7" type="subTitle"/>
          </p:nvPr>
        </p:nvSpPr>
        <p:spPr>
          <a:xfrm>
            <a:off x="5711413" y="2805972"/>
            <a:ext cx="2719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and Non-Functional </a:t>
            </a:r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4571888" y="2576068"/>
            <a:ext cx="0" cy="765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5"/>
          <p:cNvCxnSpPr/>
          <p:nvPr/>
        </p:nvCxnSpPr>
        <p:spPr>
          <a:xfrm>
            <a:off x="726313" y="4779275"/>
            <a:ext cx="77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5"/>
          <p:cNvSpPr/>
          <p:nvPr/>
        </p:nvSpPr>
        <p:spPr>
          <a:xfrm>
            <a:off x="4768300" y="3795713"/>
            <a:ext cx="840600" cy="840600"/>
          </a:xfrm>
          <a:prstGeom prst="star12">
            <a:avLst>
              <a:gd fmla="val 3185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777375" y="3795713"/>
            <a:ext cx="840600" cy="840600"/>
          </a:xfrm>
          <a:prstGeom prst="star12">
            <a:avLst>
              <a:gd fmla="val 3185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1655438" y="3798613"/>
            <a:ext cx="271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Sitemap and Wireframes</a:t>
            </a:r>
            <a:endParaRPr/>
          </a:p>
        </p:txBody>
      </p:sp>
      <p:sp>
        <p:nvSpPr>
          <p:cNvPr id="126" name="Google Shape;126;p15"/>
          <p:cNvSpPr txBox="1"/>
          <p:nvPr>
            <p:ph type="title"/>
          </p:nvPr>
        </p:nvSpPr>
        <p:spPr>
          <a:xfrm>
            <a:off x="712875" y="3948019"/>
            <a:ext cx="9603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7" name="Google Shape;127;p15"/>
          <p:cNvSpPr txBox="1"/>
          <p:nvPr>
            <p:ph idx="3" type="title"/>
          </p:nvPr>
        </p:nvSpPr>
        <p:spPr>
          <a:xfrm>
            <a:off x="4708400" y="3948019"/>
            <a:ext cx="9603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8" name="Google Shape;128;p15"/>
          <p:cNvSpPr txBox="1"/>
          <p:nvPr>
            <p:ph idx="6" type="subTitle"/>
          </p:nvPr>
        </p:nvSpPr>
        <p:spPr>
          <a:xfrm>
            <a:off x="5710988" y="3709113"/>
            <a:ext cx="271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Video!</a:t>
            </a:r>
            <a:endParaRPr/>
          </a:p>
        </p:txBody>
      </p:sp>
      <p:sp>
        <p:nvSpPr>
          <p:cNvPr id="129" name="Google Shape;129;p15"/>
          <p:cNvSpPr txBox="1"/>
          <p:nvPr>
            <p:ph idx="7" type="subTitle"/>
          </p:nvPr>
        </p:nvSpPr>
        <p:spPr>
          <a:xfrm>
            <a:off x="5711000" y="4019072"/>
            <a:ext cx="2719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pitch… </a:t>
            </a:r>
            <a:endParaRPr/>
          </a:p>
        </p:txBody>
      </p:sp>
      <p:cxnSp>
        <p:nvCxnSpPr>
          <p:cNvPr id="130" name="Google Shape;130;p15"/>
          <p:cNvCxnSpPr/>
          <p:nvPr/>
        </p:nvCxnSpPr>
        <p:spPr>
          <a:xfrm>
            <a:off x="4571475" y="3789168"/>
            <a:ext cx="0" cy="765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ctrTitle"/>
          </p:nvPr>
        </p:nvSpPr>
        <p:spPr>
          <a:xfrm>
            <a:off x="502800" y="168325"/>
            <a:ext cx="70671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PatchNotes?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449250" y="1027875"/>
            <a:ext cx="70671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Are you up to date with the constant government updates that are happening?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Perhaps you know about the TikTok ban…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PatchNotes will keep you updated with every updates released by the government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Being educated should not be a chore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ctrTitle"/>
          </p:nvPr>
        </p:nvSpPr>
        <p:spPr>
          <a:xfrm>
            <a:off x="491225" y="225275"/>
            <a:ext cx="46260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Users/Stakeholders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708175" y="993725"/>
            <a:ext cx="31788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Citizens and Residents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Healthcare, education, public services, etc. that affect our daily lives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513525" y="943175"/>
            <a:ext cx="33522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Journalists and Media Outlets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Reliable source for real-time government updates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Simplify research by accessing concise summaries and links to official documents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586125" y="2432175"/>
            <a:ext cx="31788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Small Business owners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 aware of any changes in business regulations, taxes, any economic policies, etc…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ctrTitle"/>
          </p:nvPr>
        </p:nvSpPr>
        <p:spPr>
          <a:xfrm>
            <a:off x="316500" y="452318"/>
            <a:ext cx="33048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Technologies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68525" y="1429300"/>
            <a:ext cx="2665200" cy="26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NodeJS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Web scrapers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Beautiful Soup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Scrapy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1" name="Google Shape;151;p18"/>
          <p:cNvSpPr txBox="1"/>
          <p:nvPr/>
        </p:nvSpPr>
        <p:spPr>
          <a:xfrm>
            <a:off x="3948450" y="1429300"/>
            <a:ext cx="43881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Legislation APIs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Open GSA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ProPublica Congress API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LegiScan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ctrTitle"/>
          </p:nvPr>
        </p:nvSpPr>
        <p:spPr>
          <a:xfrm>
            <a:off x="311700" y="232400"/>
            <a:ext cx="85206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393050" y="1200575"/>
            <a:ext cx="5394000" cy="20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Account registration and login with email and password.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Pull news from </a:t>
            </a:r>
            <a:r>
              <a:rPr lang="en"/>
              <a:t>official</a:t>
            </a:r>
            <a:r>
              <a:rPr lang="en"/>
              <a:t> ‘.gov’ </a:t>
            </a:r>
            <a:r>
              <a:rPr lang="en"/>
              <a:t>sources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Search and filter through our data</a:t>
            </a:r>
            <a:endParaRPr/>
          </a:p>
        </p:txBody>
      </p:sp>
      <p:sp>
        <p:nvSpPr>
          <p:cNvPr id="158" name="Google Shape;158;p19"/>
          <p:cNvSpPr txBox="1"/>
          <p:nvPr>
            <p:ph idx="1" type="subTitle"/>
          </p:nvPr>
        </p:nvSpPr>
        <p:spPr>
          <a:xfrm>
            <a:off x="4245800" y="3285025"/>
            <a:ext cx="4943400" cy="20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Non-Functional</a:t>
            </a:r>
            <a:endParaRPr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>
                <a:solidFill>
                  <a:schemeClr val="accent3"/>
                </a:solidFill>
              </a:rPr>
              <a:t>Automatic data collection and site updates</a:t>
            </a:r>
            <a:endParaRPr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>
                <a:solidFill>
                  <a:schemeClr val="accent3"/>
                </a:solidFill>
              </a:rPr>
              <a:t>Monitor our data sources</a:t>
            </a:r>
            <a:endParaRPr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>
                <a:solidFill>
                  <a:schemeClr val="accent3"/>
                </a:solidFill>
              </a:rPr>
              <a:t>Mobile responsiveness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675" y="1405400"/>
            <a:ext cx="4269726" cy="28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type="ctrTitle"/>
          </p:nvPr>
        </p:nvSpPr>
        <p:spPr>
          <a:xfrm>
            <a:off x="502800" y="168325"/>
            <a:ext cx="70671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Sitemap &amp; Wireframe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00" y="1405399"/>
            <a:ext cx="3553029" cy="283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ctrTitle"/>
          </p:nvPr>
        </p:nvSpPr>
        <p:spPr>
          <a:xfrm>
            <a:off x="316500" y="308013"/>
            <a:ext cx="42555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Video!!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