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5DE0-CB89-6845-B625-E479DA7EB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6E03E-9E11-964C-A577-79809B368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A0806-4C4F-CE41-B3F9-3FA81314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14A4-A9BA-B44A-8762-9B340B208D4B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885B-AC10-2D41-8455-9C457E5C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00F2-D569-484F-AC32-18ACCB1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8ABA-51CA-A843-82C1-50B6195A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2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B910-8E4E-C04B-B18E-905C5181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1DF96-5D1D-AC4D-8CE3-1335E2373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71C0-8E52-7648-97CF-EA707303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14A4-A9BA-B44A-8762-9B340B208D4B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5F3F3-A16D-CD44-A045-248813B2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AD49C-10B0-C941-90BB-741199F4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8ABA-51CA-A843-82C1-50B6195A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D4CCE-3901-8C40-B7A5-7E46F4677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92C15-2D26-D440-A92A-7ED838C44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2E76-9C55-4049-9192-6E111F75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14A4-A9BA-B44A-8762-9B340B208D4B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896C-E8ED-D140-9517-618EC705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6B2DA-8B44-4949-8A22-3F5A7848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8ABA-51CA-A843-82C1-50B6195A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89F2-2FA8-B943-AFBF-D92DC65E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BC6C-DFD5-8D41-B1D5-734CD40D7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5384-FED9-CA4F-8397-497677D2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14A4-A9BA-B44A-8762-9B340B208D4B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4571-77FA-A64B-A45A-B730C1A2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B2C13-1781-684A-B566-4BBF4B48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8ABA-51CA-A843-82C1-50B6195A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C522-E15E-3B4E-8631-3A6F534C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364A0-7681-5D41-93BF-72C78C84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16344-BF80-284F-8AD2-77836E54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14A4-A9BA-B44A-8762-9B340B208D4B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027E-8274-6941-9410-931B84A0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AA4A6-1A8A-D542-AD8F-DF6002CE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8ABA-51CA-A843-82C1-50B6195A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1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6E37-073B-504E-97A1-C17A51A7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2C5A-8934-E347-BC3C-5DBE8562B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69DC9-C5C0-A44B-B1D4-8B754566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89F20-DBD5-FE4E-84D6-ECEFA83F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14A4-A9BA-B44A-8762-9B340B208D4B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A43A5-9CA8-3E4D-A240-0BE15F97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70BAC-8123-8A43-B494-CCF6A13E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8ABA-51CA-A843-82C1-50B6195A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D33A-3469-3F41-993C-9148E69E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B9268-D180-1B4D-A6C0-CB4776F6D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93394-5C93-E745-95DA-50F6EEFAB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21080-15ED-1140-8A0B-850BC979D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45E26-0D77-9C4C-8A96-75A493CD8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51729-9520-C34B-900C-BB109CAA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14A4-A9BA-B44A-8762-9B340B208D4B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7AEF6-7644-AC45-8533-E20F8723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4757B-BC96-DA43-9293-019DC14F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8ABA-51CA-A843-82C1-50B6195A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E0E3-838E-4443-A312-813B5FDC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87B32-08FD-2B43-A35E-29F57D26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14A4-A9BA-B44A-8762-9B340B208D4B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8D79F-6FB1-724C-9029-F2353C6D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3D916-6923-AF47-9AF8-E0831D4E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8ABA-51CA-A843-82C1-50B6195A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67F97-3E2F-6D45-BBED-18E1DDEF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14A4-A9BA-B44A-8762-9B340B208D4B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1AF4E-7495-B747-ABAD-9E53F68C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3-B9F3-C440-879C-43420BA3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8ABA-51CA-A843-82C1-50B6195A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7177-36BB-B34A-9E90-086428F4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994E-834C-6547-90A6-0D1CE0EFB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41AA3-CB9D-CA42-8DDB-EBA739032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BC939-E190-9840-BCC7-D65B1BE4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14A4-A9BA-B44A-8762-9B340B208D4B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20CB7-39BC-F34D-A920-5D37CA4E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005F-426A-DC4C-ACCE-E1E56D51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8ABA-51CA-A843-82C1-50B6195A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11BE-E93C-7F46-A42C-6778DF15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90B9B-3FB2-4A4F-8569-12A36DD1E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E418B-2032-1041-AD6D-032953641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2C5B9-DEA1-C040-A04D-10397D4E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14A4-A9BA-B44A-8762-9B340B208D4B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6827F-383B-284C-8D21-830A34ED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7728A-1736-C343-A781-95355E6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8ABA-51CA-A843-82C1-50B6195A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5EAB5-5585-A74E-95C7-0EE9C20D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283ED-DA82-1648-ACAD-31AA71595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2826-8163-5140-9CD8-097FDB2C3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14A4-A9BA-B44A-8762-9B340B208D4B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57AD5-B600-2E4B-85A5-36366D766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1AA8-D54E-AD4F-93E4-2872539A7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F8ABA-51CA-A843-82C1-50B6195A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0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cgi-bin/hgTracks?db=hg19&amp;lastVirtModeType=default&amp;lastVirtModeExtraState=&amp;virtModeType=default&amp;virtMode=0&amp;nonVirtPosition=&amp;position=chrX%3A15578261%2D15621068&amp;hgsid=1455147507_UeEvjP2n2gMY7VD4zVzDy6uroLl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nstlab/full_stack_ChromHMM_annota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rnstlab/mouse_fullStack_annotati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havu73@ucla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1065-1C46-4E4E-867B-A9AE447DF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view full-stack chromatin state annotations data on the genome browser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64073-4D98-A741-890D-71FCFDBA5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 Vu </a:t>
            </a:r>
          </a:p>
          <a:p>
            <a:r>
              <a:rPr lang="en-US" dirty="0"/>
              <a:t>02/26/2023</a:t>
            </a:r>
          </a:p>
        </p:txBody>
      </p:sp>
    </p:spTree>
    <p:extLst>
      <p:ext uri="{BB962C8B-B14F-4D97-AF65-F5344CB8AC3E}">
        <p14:creationId xmlns:p14="http://schemas.microsoft.com/office/powerpoint/2010/main" val="296719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0024-06D5-8640-ACD6-2EE0EBC2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849"/>
            <a:ext cx="10515600" cy="1325563"/>
          </a:xfrm>
        </p:spPr>
        <p:txBody>
          <a:bodyPr/>
          <a:lstStyle/>
          <a:p>
            <a:r>
              <a:rPr lang="en-US" dirty="0"/>
              <a:t>1. Visit the </a:t>
            </a:r>
            <a:r>
              <a:rPr lang="en-US" dirty="0">
                <a:hlinkClick r:id="rId2"/>
              </a:rPr>
              <a:t>UCSC genome browser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D36D-0062-F342-9F1F-C15CFFEC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Note, for us, using Google Chrome as the browser hid away multiple panels of the browser, so we used Safari</a:t>
            </a:r>
          </a:p>
        </p:txBody>
      </p:sp>
    </p:spTree>
    <p:extLst>
      <p:ext uri="{BB962C8B-B14F-4D97-AF65-F5344CB8AC3E}">
        <p14:creationId xmlns:p14="http://schemas.microsoft.com/office/powerpoint/2010/main" val="406268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E774-AE17-B641-B0CA-11A0F586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‘Track hubs’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51ED9-92EC-5742-AE77-1DE4F3F0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" y="1214683"/>
            <a:ext cx="7998847" cy="4382701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C13067DF-EEFB-9746-BBFF-D3CA312C7675}"/>
              </a:ext>
            </a:extLst>
          </p:cNvPr>
          <p:cNvSpPr/>
          <p:nvPr/>
        </p:nvSpPr>
        <p:spPr>
          <a:xfrm>
            <a:off x="4264719" y="4070843"/>
            <a:ext cx="474562" cy="19677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20220C1-05C4-654A-BD91-3BEB99181ACA}"/>
              </a:ext>
            </a:extLst>
          </p:cNvPr>
          <p:cNvSpPr/>
          <p:nvPr/>
        </p:nvSpPr>
        <p:spPr>
          <a:xfrm>
            <a:off x="3755433" y="4070843"/>
            <a:ext cx="509286" cy="1967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B17EA28-A547-B14C-BACA-37D64993DF0F}"/>
              </a:ext>
            </a:extLst>
          </p:cNvPr>
          <p:cNvSpPr/>
          <p:nvPr/>
        </p:nvSpPr>
        <p:spPr>
          <a:xfrm rot="5400000">
            <a:off x="4247357" y="3717815"/>
            <a:ext cx="509286" cy="1967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F38BB1-79B6-1448-AE6B-2597AFB40BA1}"/>
              </a:ext>
            </a:extLst>
          </p:cNvPr>
          <p:cNvSpPr txBox="1">
            <a:spLocks/>
          </p:cNvSpPr>
          <p:nvPr/>
        </p:nvSpPr>
        <p:spPr>
          <a:xfrm>
            <a:off x="1" y="5597384"/>
            <a:ext cx="117565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 if you don’t see ‘Track hubs’, do … (next slide)</a:t>
            </a:r>
          </a:p>
        </p:txBody>
      </p:sp>
    </p:spTree>
    <p:extLst>
      <p:ext uri="{BB962C8B-B14F-4D97-AF65-F5344CB8AC3E}">
        <p14:creationId xmlns:p14="http://schemas.microsoft.com/office/powerpoint/2010/main" val="119019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C6417B9-409F-2145-8AF6-957567388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546168"/>
            <a:ext cx="9448800" cy="5030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AEC22-73F1-C84E-946A-247101B3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‘Track hubs’ from ‘My Data’ menu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EF8A85-0C58-1F42-B6F1-47DF3197D556}"/>
              </a:ext>
            </a:extLst>
          </p:cNvPr>
          <p:cNvSpPr/>
          <p:nvPr/>
        </p:nvSpPr>
        <p:spPr>
          <a:xfrm>
            <a:off x="4966063" y="2119867"/>
            <a:ext cx="629194" cy="19677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D73556-DF17-1049-B1C6-D1237BFEB5B3}"/>
              </a:ext>
            </a:extLst>
          </p:cNvPr>
          <p:cNvSpPr/>
          <p:nvPr/>
        </p:nvSpPr>
        <p:spPr>
          <a:xfrm>
            <a:off x="4358392" y="2119867"/>
            <a:ext cx="509286" cy="1967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C78337A-E49C-874A-86E8-F825E2F12DE8}"/>
              </a:ext>
            </a:extLst>
          </p:cNvPr>
          <p:cNvSpPr/>
          <p:nvPr/>
        </p:nvSpPr>
        <p:spPr>
          <a:xfrm rot="5400000">
            <a:off x="4850316" y="1766839"/>
            <a:ext cx="509286" cy="1967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7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375918-1683-754B-B7EE-AD332C72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59" y="2002971"/>
            <a:ext cx="8084769" cy="48550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E4B57-4E6F-5543-802A-3C15A3D4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38" y="112623"/>
            <a:ext cx="10515600" cy="1325563"/>
          </a:xfrm>
        </p:spPr>
        <p:txBody>
          <a:bodyPr/>
          <a:lstStyle/>
          <a:p>
            <a:r>
              <a:rPr lang="en-US" dirty="0"/>
              <a:t>On the ‘Connected Hubs’ tab, paste the link to full-stack track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1A65-F376-EB4B-81DA-102A295A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038" y="1438186"/>
            <a:ext cx="10515600" cy="4351338"/>
          </a:xfrm>
        </p:spPr>
        <p:txBody>
          <a:bodyPr/>
          <a:lstStyle/>
          <a:p>
            <a:r>
              <a:rPr lang="en-US" dirty="0"/>
              <a:t>The link to full-stack track hub is most updated in our </a:t>
            </a:r>
            <a:r>
              <a:rPr lang="en-US" dirty="0">
                <a:hlinkClick r:id="rId3"/>
              </a:rPr>
              <a:t>Github for human</a:t>
            </a:r>
            <a:r>
              <a:rPr lang="en-US" dirty="0"/>
              <a:t> or </a:t>
            </a:r>
            <a:r>
              <a:rPr lang="en-US" dirty="0" err="1">
                <a:hlinkClick r:id="rId4"/>
              </a:rPr>
              <a:t>Github</a:t>
            </a:r>
            <a:r>
              <a:rPr lang="en-US" dirty="0">
                <a:hlinkClick r:id="rId4"/>
              </a:rPr>
              <a:t> for mouse</a:t>
            </a:r>
            <a:r>
              <a:rPr lang="en-US" dirty="0"/>
              <a:t>, then ‘Add Hub’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D82E9B7-5C1C-9647-8E94-4CFD3B6B60AE}"/>
              </a:ext>
            </a:extLst>
          </p:cNvPr>
          <p:cNvSpPr/>
          <p:nvPr/>
        </p:nvSpPr>
        <p:spPr>
          <a:xfrm>
            <a:off x="7349650" y="4060648"/>
            <a:ext cx="393530" cy="16411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DD3BB9B-6C8C-9146-AE7C-7CD57C6C0391}"/>
              </a:ext>
            </a:extLst>
          </p:cNvPr>
          <p:cNvSpPr/>
          <p:nvPr/>
        </p:nvSpPr>
        <p:spPr>
          <a:xfrm>
            <a:off x="4826643" y="4027990"/>
            <a:ext cx="2508391" cy="22942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54FC3DB-BD91-4F45-BCA0-98EF13CF196F}"/>
              </a:ext>
            </a:extLst>
          </p:cNvPr>
          <p:cNvSpPr/>
          <p:nvPr/>
        </p:nvSpPr>
        <p:spPr>
          <a:xfrm rot="10800000">
            <a:off x="7743181" y="4033952"/>
            <a:ext cx="520861" cy="2234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32205-9172-AE49-8667-3205D106055C}"/>
              </a:ext>
            </a:extLst>
          </p:cNvPr>
          <p:cNvSpPr txBox="1"/>
          <p:nvPr/>
        </p:nvSpPr>
        <p:spPr>
          <a:xfrm>
            <a:off x="104172" y="4001294"/>
            <a:ext cx="388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r>
              <a:rPr lang="en-US" dirty="0"/>
              <a:t>, find the </a:t>
            </a:r>
            <a:r>
              <a:rPr lang="en-US" dirty="0" err="1"/>
              <a:t>trackhub</a:t>
            </a:r>
            <a:r>
              <a:rPr lang="en-US" dirty="0"/>
              <a:t> link:</a:t>
            </a:r>
          </a:p>
        </p:txBody>
      </p:sp>
    </p:spTree>
    <p:extLst>
      <p:ext uri="{BB962C8B-B14F-4D97-AF65-F5344CB8AC3E}">
        <p14:creationId xmlns:p14="http://schemas.microsoft.com/office/powerpoint/2010/main" val="421746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CFA1-ED51-0444-9BB6-5BD71E32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-211316"/>
            <a:ext cx="10515600" cy="1325563"/>
          </a:xfrm>
        </p:spPr>
        <p:txBody>
          <a:bodyPr/>
          <a:lstStyle/>
          <a:p>
            <a:r>
              <a:rPr lang="en-US" dirty="0"/>
              <a:t>Wait a few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85EC-DA6B-8349-804D-F5A768B7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51F7C-988C-C94C-9947-CEE1A3094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765"/>
            <a:ext cx="11931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9F60-6551-7C43-8412-B43CBE0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genomic region and ‘Go’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1A1B-C46C-6844-A6B5-58B049BC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F4A39-7705-1842-BA62-5F0F7AFF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2524"/>
            <a:ext cx="10390908" cy="59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3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C89D-CD25-C549-819B-52D4B7E1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7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Full-stack chromatin state maps the chosen assembly (hg19 in this case) is displayed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142E-6632-8C49-AD39-40EB2056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275477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To view the full-stack annotation in different modes, right click on the track and then create the. desired  view mode. Here, we show the full-stack annotation in ‘full’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EEC1B-B315-7C46-A470-E8AD8D92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30" y="1400536"/>
            <a:ext cx="9087964" cy="54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3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B1F6-B4E8-5C40-B8A8-DBE2D4D4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C34D-1046-2647-84D5-7270E6890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any feedbacks or questions, please contact Prof. Jason Ernst (</a:t>
            </a:r>
            <a:r>
              <a:rPr lang="en-US" dirty="0" err="1"/>
              <a:t>jason.ernst@ucla.edu</a:t>
            </a:r>
            <a:r>
              <a:rPr lang="en-US" dirty="0"/>
              <a:t>) or graduate student Ha Vu (</a:t>
            </a:r>
            <a:r>
              <a:rPr lang="en-US" dirty="0">
                <a:hlinkClick r:id="rId2"/>
              </a:rPr>
              <a:t>havu73@ucla.edu</a:t>
            </a:r>
            <a:r>
              <a:rPr lang="en-US" dirty="0"/>
              <a:t>). We are happy to </a:t>
            </a:r>
            <a:r>
              <a:rPr lang="en-US"/>
              <a:t>help you. </a:t>
            </a:r>
          </a:p>
        </p:txBody>
      </p:sp>
    </p:spTree>
    <p:extLst>
      <p:ext uri="{BB962C8B-B14F-4D97-AF65-F5344CB8AC3E}">
        <p14:creationId xmlns:p14="http://schemas.microsoft.com/office/powerpoint/2010/main" val="358911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231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to view full-stack chromatin state annotations data on the genome browser</vt:lpstr>
      <vt:lpstr>1. Visit the UCSC genome browser website</vt:lpstr>
      <vt:lpstr>Select ‘Track hubs’</vt:lpstr>
      <vt:lpstr>Click ‘Track hubs’ from ‘My Data’ menu</vt:lpstr>
      <vt:lpstr>On the ‘Connected Hubs’ tab, paste the link to full-stack track hub</vt:lpstr>
      <vt:lpstr>Wait a few seconds</vt:lpstr>
      <vt:lpstr>Select a genomic region and ‘Go’</vt:lpstr>
      <vt:lpstr>Full-stack chromatin state maps the chosen assembly (hg19 in this case) is displayed</vt:lpstr>
      <vt:lpstr>Feedbacks and 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view CSREP output for Roadmap and Epimap data on the genome browser</dc:title>
  <dc:creator>Microsoft Office User</dc:creator>
  <cp:lastModifiedBy>Microsoft Office User</cp:lastModifiedBy>
  <cp:revision>35</cp:revision>
  <dcterms:created xsi:type="dcterms:W3CDTF">2022-09-21T21:15:26Z</dcterms:created>
  <dcterms:modified xsi:type="dcterms:W3CDTF">2023-02-27T07:37:34Z</dcterms:modified>
</cp:coreProperties>
</file>