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ér Ernst" userId="a1cd5825aea89c86" providerId="Windows Live" clId="Web-{78BFD6E5-E717-4E20-A1E5-BD04CAF72ECB}"/>
    <pc:docChg chg="addSld modSld">
      <pc:chgData name="Olivér Ernst" userId="a1cd5825aea89c86" providerId="Windows Live" clId="Web-{78BFD6E5-E717-4E20-A1E5-BD04CAF72ECB}" dt="2018-06-15T07:01:57.366" v="22"/>
      <pc:docMkLst>
        <pc:docMk/>
      </pc:docMkLst>
      <pc:sldChg chg="delSp modSp new">
        <pc:chgData name="Olivér Ernst" userId="a1cd5825aea89c86" providerId="Windows Live" clId="Web-{78BFD6E5-E717-4E20-A1E5-BD04CAF72ECB}" dt="2018-06-15T07:01:57.366" v="22"/>
        <pc:sldMkLst>
          <pc:docMk/>
          <pc:sldMk cId="3734777160" sldId="260"/>
        </pc:sldMkLst>
        <pc:spChg chg="mod">
          <ac:chgData name="Olivér Ernst" userId="a1cd5825aea89c86" providerId="Windows Live" clId="Web-{78BFD6E5-E717-4E20-A1E5-BD04CAF72ECB}" dt="2018-06-15T07:01:42.426" v="19" actId="20577"/>
          <ac:spMkLst>
            <pc:docMk/>
            <pc:sldMk cId="3734777160" sldId="260"/>
            <ac:spMk id="2" creationId="{A286B5BA-A715-4FAF-8BB6-E3ECCD550249}"/>
          </ac:spMkLst>
        </pc:spChg>
        <pc:spChg chg="del mod">
          <ac:chgData name="Olivér Ernst" userId="a1cd5825aea89c86" providerId="Windows Live" clId="Web-{78BFD6E5-E717-4E20-A1E5-BD04CAF72ECB}" dt="2018-06-15T07:01:57.366" v="22"/>
          <ac:spMkLst>
            <pc:docMk/>
            <pc:sldMk cId="3734777160" sldId="260"/>
            <ac:spMk id="3" creationId="{AC75D499-3F74-49D2-9F52-1D6A5E9A2776}"/>
          </ac:spMkLst>
        </pc:spChg>
      </pc:sldChg>
    </pc:docChg>
  </pc:docChgLst>
  <pc:docChgLst>
    <pc:chgData name="Olivér Ernst" userId="a1cd5825aea89c86" providerId="Windows Live" clId="Web-{9710C99C-C500-45E4-9D53-086BD6EC10B7}"/>
    <pc:docChg chg="modSld">
      <pc:chgData name="Olivér Ernst" userId="a1cd5825aea89c86" providerId="Windows Live" clId="Web-{9710C99C-C500-45E4-9D53-086BD6EC10B7}" dt="2018-06-15T07:46:56.523" v="1" actId="1076"/>
      <pc:docMkLst>
        <pc:docMk/>
      </pc:docMkLst>
      <pc:sldChg chg="addSp modSp">
        <pc:chgData name="Olivér Ernst" userId="a1cd5825aea89c86" providerId="Windows Live" clId="Web-{9710C99C-C500-45E4-9D53-086BD6EC10B7}" dt="2018-06-15T07:46:56.523" v="1" actId="1076"/>
        <pc:sldMkLst>
          <pc:docMk/>
          <pc:sldMk cId="2592419753" sldId="257"/>
        </pc:sldMkLst>
        <pc:picChg chg="add mod">
          <ac:chgData name="Olivér Ernst" userId="a1cd5825aea89c86" providerId="Windows Live" clId="Web-{9710C99C-C500-45E4-9D53-086BD6EC10B7}" dt="2018-06-15T07:46:56.523" v="1" actId="1076"/>
          <ac:picMkLst>
            <pc:docMk/>
            <pc:sldMk cId="2592419753" sldId="257"/>
            <ac:picMk id="2" creationId="{736E2697-DE3D-4A98-9990-574A64EA7F1A}"/>
          </ac:picMkLst>
        </pc:picChg>
      </pc:sldChg>
    </pc:docChg>
  </pc:docChgLst>
  <pc:docChgLst>
    <pc:chgData name="Olivér Ernst" userId="a1cd5825aea89c86" providerId="Windows Live" clId="Web-{26CE93A7-5E7E-4378-87D4-A0FE2619C3BF}"/>
    <pc:docChg chg="modSld">
      <pc:chgData name="Olivér Ernst" userId="a1cd5825aea89c86" providerId="Windows Live" clId="Web-{26CE93A7-5E7E-4378-87D4-A0FE2619C3BF}" dt="2018-06-17T21:41:26.953" v="3" actId="1076"/>
      <pc:docMkLst>
        <pc:docMk/>
      </pc:docMkLst>
      <pc:sldChg chg="modSp">
        <pc:chgData name="Olivér Ernst" userId="a1cd5825aea89c86" providerId="Windows Live" clId="Web-{26CE93A7-5E7E-4378-87D4-A0FE2619C3BF}" dt="2018-06-17T21:41:26.953" v="3" actId="1076"/>
        <pc:sldMkLst>
          <pc:docMk/>
          <pc:sldMk cId="3080826881" sldId="261"/>
        </pc:sldMkLst>
        <pc:picChg chg="mod">
          <ac:chgData name="Olivér Ernst" userId="a1cd5825aea89c86" providerId="Windows Live" clId="Web-{26CE93A7-5E7E-4378-87D4-A0FE2619C3BF}" dt="2018-06-17T21:41:26.953" v="3" actId="1076"/>
          <ac:picMkLst>
            <pc:docMk/>
            <pc:sldMk cId="3080826881" sldId="261"/>
            <ac:picMk id="4" creationId="{05D64FE3-28BA-49A6-8AE2-9960FC9BC8A2}"/>
          </ac:picMkLst>
        </pc:picChg>
      </pc:sldChg>
    </pc:docChg>
  </pc:docChgLst>
  <pc:docChgLst>
    <pc:chgData name="Olivér Ernst" userId="a1cd5825aea89c86" providerId="Windows Live" clId="Web-{C8AD47AE-8216-4ED2-B66F-0483DD309389}"/>
    <pc:docChg chg="addSld modSld">
      <pc:chgData name="Olivér Ernst" userId="a1cd5825aea89c86" providerId="Windows Live" clId="Web-{C8AD47AE-8216-4ED2-B66F-0483DD309389}" dt="2018-06-17T20:38:49.288" v="54"/>
      <pc:docMkLst>
        <pc:docMk/>
      </pc:docMkLst>
      <pc:sldChg chg="addSp modSp">
        <pc:chgData name="Olivér Ernst" userId="a1cd5825aea89c86" providerId="Windows Live" clId="Web-{C8AD47AE-8216-4ED2-B66F-0483DD309389}" dt="2018-06-17T20:37:31.601" v="53" actId="1076"/>
        <pc:sldMkLst>
          <pc:docMk/>
          <pc:sldMk cId="3856144342" sldId="256"/>
        </pc:sldMkLst>
        <pc:spChg chg="add mod">
          <ac:chgData name="Olivér Ernst" userId="a1cd5825aea89c86" providerId="Windows Live" clId="Web-{C8AD47AE-8216-4ED2-B66F-0483DD309389}" dt="2018-06-17T20:37:31.601" v="53" actId="1076"/>
          <ac:spMkLst>
            <pc:docMk/>
            <pc:sldMk cId="3856144342" sldId="256"/>
            <ac:spMk id="5" creationId="{5C7666F7-BDAC-4D1E-858E-5CAA8F44FCF8}"/>
          </ac:spMkLst>
        </pc:spChg>
        <pc:picChg chg="mod">
          <ac:chgData name="Olivér Ernst" userId="a1cd5825aea89c86" providerId="Windows Live" clId="Web-{C8AD47AE-8216-4ED2-B66F-0483DD309389}" dt="2018-06-17T20:37:25.523" v="52" actId="1076"/>
          <ac:picMkLst>
            <pc:docMk/>
            <pc:sldMk cId="3856144342" sldId="256"/>
            <ac:picMk id="4" creationId="{A25B76CD-2D10-43F4-8B8C-886713FBFA5B}"/>
          </ac:picMkLst>
        </pc:picChg>
      </pc:sldChg>
      <pc:sldChg chg="new">
        <pc:chgData name="Olivér Ernst" userId="a1cd5825aea89c86" providerId="Windows Live" clId="Web-{C8AD47AE-8216-4ED2-B66F-0483DD309389}" dt="2018-06-17T20:38:49.288" v="54"/>
        <pc:sldMkLst>
          <pc:docMk/>
          <pc:sldMk cId="1702840237" sldId="261"/>
        </pc:sldMkLst>
      </pc:sldChg>
    </pc:docChg>
  </pc:docChgLst>
  <pc:docChgLst>
    <pc:chgData name="Olivér Ernst" userId="a1cd5825aea89c86" providerId="Windows Live" clId="Web-{6F69D9D8-EEC8-44E2-9DC1-A5D8F028D989}"/>
    <pc:docChg chg="addSld modSld">
      <pc:chgData name="Olivér Ernst" userId="a1cd5825aea89c86" providerId="Windows Live" clId="Web-{6F69D9D8-EEC8-44E2-9DC1-A5D8F028D989}" dt="2018-06-15T05:35:58.083" v="147" actId="1076"/>
      <pc:docMkLst>
        <pc:docMk/>
      </pc:docMkLst>
      <pc:sldChg chg="addSp modSp">
        <pc:chgData name="Olivér Ernst" userId="a1cd5825aea89c86" providerId="Windows Live" clId="Web-{6F69D9D8-EEC8-44E2-9DC1-A5D8F028D989}" dt="2018-06-15T05:19:31.814" v="66" actId="1076"/>
        <pc:sldMkLst>
          <pc:docMk/>
          <pc:sldMk cId="3856144342" sldId="256"/>
        </pc:sldMkLst>
        <pc:spChg chg="mod">
          <ac:chgData name="Olivér Ernst" userId="a1cd5825aea89c86" providerId="Windows Live" clId="Web-{6F69D9D8-EEC8-44E2-9DC1-A5D8F028D989}" dt="2018-06-15T05:17:07.312" v="15" actId="1076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Olivér Ernst" userId="a1cd5825aea89c86" providerId="Windows Live" clId="Web-{6F69D9D8-EEC8-44E2-9DC1-A5D8F028D989}" dt="2018-06-15T05:19:12.455" v="64" actId="14100"/>
          <ac:spMkLst>
            <pc:docMk/>
            <pc:sldMk cId="3856144342" sldId="256"/>
            <ac:spMk id="3" creationId="{00000000-0000-0000-0000-000000000000}"/>
          </ac:spMkLst>
        </pc:spChg>
        <pc:picChg chg="add mod">
          <ac:chgData name="Olivér Ernst" userId="a1cd5825aea89c86" providerId="Windows Live" clId="Web-{6F69D9D8-EEC8-44E2-9DC1-A5D8F028D989}" dt="2018-06-15T05:19:31.814" v="66" actId="1076"/>
          <ac:picMkLst>
            <pc:docMk/>
            <pc:sldMk cId="3856144342" sldId="256"/>
            <ac:picMk id="4" creationId="{A25B76CD-2D10-43F4-8B8C-886713FBFA5B}"/>
          </ac:picMkLst>
        </pc:picChg>
      </pc:sldChg>
      <pc:sldChg chg="addSp delSp modSp new">
        <pc:chgData name="Olivér Ernst" userId="a1cd5825aea89c86" providerId="Windows Live" clId="Web-{6F69D9D8-EEC8-44E2-9DC1-A5D8F028D989}" dt="2018-06-15T05:35:58.083" v="147" actId="1076"/>
        <pc:sldMkLst>
          <pc:docMk/>
          <pc:sldMk cId="2592419753" sldId="257"/>
        </pc:sldMkLst>
        <pc:spChg chg="del mod">
          <ac:chgData name="Olivér Ernst" userId="a1cd5825aea89c86" providerId="Windows Live" clId="Web-{6F69D9D8-EEC8-44E2-9DC1-A5D8F028D989}" dt="2018-06-15T05:26:27.182" v="97" actId="1076"/>
          <ac:spMkLst>
            <pc:docMk/>
            <pc:sldMk cId="2592419753" sldId="257"/>
            <ac:spMk id="2" creationId="{66B9D2C3-10D8-4F16-9F85-573F6DB00E5D}"/>
          </ac:spMkLst>
        </pc:spChg>
        <pc:spChg chg="add mod">
          <ac:chgData name="Olivér Ernst" userId="a1cd5825aea89c86" providerId="Windows Live" clId="Web-{6F69D9D8-EEC8-44E2-9DC1-A5D8F028D989}" dt="2018-06-15T05:25:39.524" v="95" actId="1076"/>
          <ac:spMkLst>
            <pc:docMk/>
            <pc:sldMk cId="2592419753" sldId="257"/>
            <ac:spMk id="3" creationId="{360AA085-AC5C-49B3-9792-F79455BCAD78}"/>
          </ac:spMkLst>
        </pc:spChg>
        <pc:spChg chg="add del mod">
          <ac:chgData name="Olivér Ernst" userId="a1cd5825aea89c86" providerId="Windows Live" clId="Web-{6F69D9D8-EEC8-44E2-9DC1-A5D8F028D989}" dt="2018-06-15T05:27:41.339" v="104" actId="1076"/>
          <ac:spMkLst>
            <pc:docMk/>
            <pc:sldMk cId="2592419753" sldId="257"/>
            <ac:spMk id="6" creationId="{3CC6CF2B-B1E6-48F5-A2A6-014AC1D0884C}"/>
          </ac:spMkLst>
        </pc:spChg>
        <pc:spChg chg="add del mod">
          <ac:chgData name="Olivér Ernst" userId="a1cd5825aea89c86" providerId="Windows Live" clId="Web-{6F69D9D8-EEC8-44E2-9DC1-A5D8F028D989}" dt="2018-06-15T05:33:59.362" v="140" actId="1076"/>
          <ac:spMkLst>
            <pc:docMk/>
            <pc:sldMk cId="2592419753" sldId="257"/>
            <ac:spMk id="7" creationId="{35C044E9-30CB-4EE2-99C1-7710A0CA86FC}"/>
          </ac:spMkLst>
        </pc:spChg>
        <pc:spChg chg="add del mod">
          <ac:chgData name="Olivér Ernst" userId="a1cd5825aea89c86" providerId="Windows Live" clId="Web-{6F69D9D8-EEC8-44E2-9DC1-A5D8F028D989}" dt="2018-06-15T05:33:52.346" v="137" actId="1076"/>
          <ac:spMkLst>
            <pc:docMk/>
            <pc:sldMk cId="2592419753" sldId="257"/>
            <ac:spMk id="10" creationId="{23A5F9AF-4307-4D7E-A8EF-215189BFE355}"/>
          </ac:spMkLst>
        </pc:spChg>
        <pc:spChg chg="add del mod">
          <ac:chgData name="Olivér Ernst" userId="a1cd5825aea89c86" providerId="Windows Live" clId="Web-{6F69D9D8-EEC8-44E2-9DC1-A5D8F028D989}" dt="2018-06-15T05:33:53.096" v="138" actId="1076"/>
          <ac:spMkLst>
            <pc:docMk/>
            <pc:sldMk cId="2592419753" sldId="257"/>
            <ac:spMk id="15" creationId="{58A5F296-026F-4FA2-88A1-FA272073FBF2}"/>
          </ac:spMkLst>
        </pc:spChg>
        <pc:picChg chg="add mod">
          <ac:chgData name="Olivér Ernst" userId="a1cd5825aea89c86" providerId="Windows Live" clId="Web-{6F69D9D8-EEC8-44E2-9DC1-A5D8F028D989}" dt="2018-06-15T05:27:19.339" v="99" actId="1076"/>
          <ac:picMkLst>
            <pc:docMk/>
            <pc:sldMk cId="2592419753" sldId="257"/>
            <ac:picMk id="4" creationId="{5072F077-7AA6-473F-A0A7-783972F27164}"/>
          </ac:picMkLst>
        </pc:picChg>
        <pc:picChg chg="add mod">
          <ac:chgData name="Olivér Ernst" userId="a1cd5825aea89c86" providerId="Windows Live" clId="Web-{6F69D9D8-EEC8-44E2-9DC1-A5D8F028D989}" dt="2018-06-15T05:34:17.659" v="142" actId="1076"/>
          <ac:picMkLst>
            <pc:docMk/>
            <pc:sldMk cId="2592419753" sldId="257"/>
            <ac:picMk id="8" creationId="{F049F626-65F1-4DE7-9CBF-0C4653603F12}"/>
          </ac:picMkLst>
        </pc:picChg>
        <pc:picChg chg="add del mod">
          <ac:chgData name="Olivér Ernst" userId="a1cd5825aea89c86" providerId="Windows Live" clId="Web-{6F69D9D8-EEC8-44E2-9DC1-A5D8F028D989}" dt="2018-06-15T05:29:45.810" v="117" actId="1076"/>
          <ac:picMkLst>
            <pc:docMk/>
            <pc:sldMk cId="2592419753" sldId="257"/>
            <ac:picMk id="11" creationId="{B7ED767F-729D-411B-BC56-4992BF8001BD}"/>
          </ac:picMkLst>
        </pc:picChg>
        <pc:picChg chg="add mod">
          <ac:chgData name="Olivér Ernst" userId="a1cd5825aea89c86" providerId="Windows Live" clId="Web-{6F69D9D8-EEC8-44E2-9DC1-A5D8F028D989}" dt="2018-06-15T05:31:39.844" v="130" actId="1076"/>
          <ac:picMkLst>
            <pc:docMk/>
            <pc:sldMk cId="2592419753" sldId="257"/>
            <ac:picMk id="13" creationId="{E822D961-5DEA-461B-BF1E-978981335F6C}"/>
          </ac:picMkLst>
        </pc:picChg>
        <pc:picChg chg="add mod">
          <ac:chgData name="Olivér Ernst" userId="a1cd5825aea89c86" providerId="Windows Live" clId="Web-{6F69D9D8-EEC8-44E2-9DC1-A5D8F028D989}" dt="2018-06-15T05:34:12.472" v="141" actId="1076"/>
          <ac:picMkLst>
            <pc:docMk/>
            <pc:sldMk cId="2592419753" sldId="257"/>
            <ac:picMk id="16" creationId="{2ADCB5E3-CE24-43A5-9222-4ED8154D0531}"/>
          </ac:picMkLst>
        </pc:picChg>
        <pc:picChg chg="add mod">
          <ac:chgData name="Olivér Ernst" userId="a1cd5825aea89c86" providerId="Windows Live" clId="Web-{6F69D9D8-EEC8-44E2-9DC1-A5D8F028D989}" dt="2018-06-15T05:35:54.192" v="146" actId="1076"/>
          <ac:picMkLst>
            <pc:docMk/>
            <pc:sldMk cId="2592419753" sldId="257"/>
            <ac:picMk id="18" creationId="{2B4C2976-F9C0-4B58-A30B-9FD147B6076F}"/>
          </ac:picMkLst>
        </pc:picChg>
        <pc:picChg chg="add mod">
          <ac:chgData name="Olivér Ernst" userId="a1cd5825aea89c86" providerId="Windows Live" clId="Web-{6F69D9D8-EEC8-44E2-9DC1-A5D8F028D989}" dt="2018-06-15T05:35:58.083" v="147" actId="1076"/>
          <ac:picMkLst>
            <pc:docMk/>
            <pc:sldMk cId="2592419753" sldId="257"/>
            <ac:picMk id="20" creationId="{F17F9692-AA3E-4832-84A1-6718BE0906D1}"/>
          </ac:picMkLst>
        </pc:picChg>
      </pc:sldChg>
    </pc:docChg>
  </pc:docChgLst>
  <pc:docChgLst>
    <pc:chgData name="Olivér Ernst" userId="a1cd5825aea89c86" providerId="Windows Live" clId="Web-{2A0D3E29-953E-473B-AE6F-70843C27B441}"/>
    <pc:docChg chg="addSld delSld modSld">
      <pc:chgData name="Olivér Ernst" userId="a1cd5825aea89c86" providerId="Windows Live" clId="Web-{2A0D3E29-953E-473B-AE6F-70843C27B441}" dt="2018-06-15T06:12:24.047" v="168" actId="1076"/>
      <pc:docMkLst>
        <pc:docMk/>
      </pc:docMkLst>
      <pc:sldChg chg="modSp">
        <pc:chgData name="Olivér Ernst" userId="a1cd5825aea89c86" providerId="Windows Live" clId="Web-{2A0D3E29-953E-473B-AE6F-70843C27B441}" dt="2018-06-15T06:08:09.042" v="73" actId="1076"/>
        <pc:sldMkLst>
          <pc:docMk/>
          <pc:sldMk cId="2592419753" sldId="257"/>
        </pc:sldMkLst>
        <pc:picChg chg="mod">
          <ac:chgData name="Olivér Ernst" userId="a1cd5825aea89c86" providerId="Windows Live" clId="Web-{2A0D3E29-953E-473B-AE6F-70843C27B441}" dt="2018-06-15T06:08:09.042" v="73" actId="1076"/>
          <ac:picMkLst>
            <pc:docMk/>
            <pc:sldMk cId="2592419753" sldId="257"/>
            <ac:picMk id="8" creationId="{F049F626-65F1-4DE7-9CBF-0C4653603F12}"/>
          </ac:picMkLst>
        </pc:picChg>
        <pc:picChg chg="mod">
          <ac:chgData name="Olivér Ernst" userId="a1cd5825aea89c86" providerId="Windows Live" clId="Web-{2A0D3E29-953E-473B-AE6F-70843C27B441}" dt="2018-06-15T06:07:18.588" v="66" actId="1076"/>
          <ac:picMkLst>
            <pc:docMk/>
            <pc:sldMk cId="2592419753" sldId="257"/>
            <ac:picMk id="13" creationId="{E822D961-5DEA-461B-BF1E-978981335F6C}"/>
          </ac:picMkLst>
        </pc:picChg>
        <pc:picChg chg="mod">
          <ac:chgData name="Olivér Ernst" userId="a1cd5825aea89c86" providerId="Windows Live" clId="Web-{2A0D3E29-953E-473B-AE6F-70843C27B441}" dt="2018-06-15T06:07:17.385" v="65" actId="1076"/>
          <ac:picMkLst>
            <pc:docMk/>
            <pc:sldMk cId="2592419753" sldId="257"/>
            <ac:picMk id="16" creationId="{2ADCB5E3-CE24-43A5-9222-4ED8154D0531}"/>
          </ac:picMkLst>
        </pc:picChg>
        <pc:picChg chg="mod">
          <ac:chgData name="Olivér Ernst" userId="a1cd5825aea89c86" providerId="Windows Live" clId="Web-{2A0D3E29-953E-473B-AE6F-70843C27B441}" dt="2018-06-15T06:07:13.291" v="63" actId="1076"/>
          <ac:picMkLst>
            <pc:docMk/>
            <pc:sldMk cId="2592419753" sldId="257"/>
            <ac:picMk id="18" creationId="{2B4C2976-F9C0-4B58-A30B-9FD147B6076F}"/>
          </ac:picMkLst>
        </pc:picChg>
        <pc:picChg chg="mod">
          <ac:chgData name="Olivér Ernst" userId="a1cd5825aea89c86" providerId="Windows Live" clId="Web-{2A0D3E29-953E-473B-AE6F-70843C27B441}" dt="2018-06-15T06:07:15.322" v="64" actId="1076"/>
          <ac:picMkLst>
            <pc:docMk/>
            <pc:sldMk cId="2592419753" sldId="257"/>
            <ac:picMk id="20" creationId="{F17F9692-AA3E-4832-84A1-6718BE0906D1}"/>
          </ac:picMkLst>
        </pc:picChg>
      </pc:sldChg>
      <pc:sldChg chg="modSp new del">
        <pc:chgData name="Olivér Ernst" userId="a1cd5825aea89c86" providerId="Windows Live" clId="Web-{2A0D3E29-953E-473B-AE6F-70843C27B441}" dt="2018-06-15T06:04:28.335" v="20" actId="1076"/>
        <pc:sldMkLst>
          <pc:docMk/>
          <pc:sldMk cId="356837568" sldId="258"/>
        </pc:sldMkLst>
        <pc:spChg chg="mod">
          <ac:chgData name="Olivér Ernst" userId="a1cd5825aea89c86" providerId="Windows Live" clId="Web-{2A0D3E29-953E-473B-AE6F-70843C27B441}" dt="2018-06-15T06:04:25.257" v="17" actId="20577"/>
          <ac:spMkLst>
            <pc:docMk/>
            <pc:sldMk cId="356837568" sldId="258"/>
            <ac:spMk id="2" creationId="{2B0AB0BD-2F91-4801-9B80-68E13E5335DE}"/>
          </ac:spMkLst>
        </pc:spChg>
      </pc:sldChg>
      <pc:sldChg chg="new del">
        <pc:chgData name="Olivér Ernst" userId="a1cd5825aea89c86" providerId="Windows Live" clId="Web-{2A0D3E29-953E-473B-AE6F-70843C27B441}" dt="2018-06-15T06:04:07.256" v="5" actId="1076"/>
        <pc:sldMkLst>
          <pc:docMk/>
          <pc:sldMk cId="1012914457" sldId="258"/>
        </pc:sldMkLst>
      </pc:sldChg>
      <pc:sldChg chg="delSp modSp new">
        <pc:chgData name="Olivér Ernst" userId="a1cd5825aea89c86" providerId="Windows Live" clId="Web-{2A0D3E29-953E-473B-AE6F-70843C27B441}" dt="2018-06-15T06:08:44.480" v="79" actId="20577"/>
        <pc:sldMkLst>
          <pc:docMk/>
          <pc:sldMk cId="2675465638" sldId="258"/>
        </pc:sldMkLst>
        <pc:spChg chg="mod">
          <ac:chgData name="Olivér Ernst" userId="a1cd5825aea89c86" providerId="Windows Live" clId="Web-{2A0D3E29-953E-473B-AE6F-70843C27B441}" dt="2018-06-15T06:04:58.007" v="27" actId="1076"/>
          <ac:spMkLst>
            <pc:docMk/>
            <pc:sldMk cId="2675465638" sldId="258"/>
            <ac:spMk id="2" creationId="{B72F3990-3251-4B1E-A67B-90C1DB1E07DD}"/>
          </ac:spMkLst>
        </pc:spChg>
        <pc:spChg chg="mod">
          <ac:chgData name="Olivér Ernst" userId="a1cd5825aea89c86" providerId="Windows Live" clId="Web-{2A0D3E29-953E-473B-AE6F-70843C27B441}" dt="2018-06-15T06:08:44.480" v="79" actId="20577"/>
          <ac:spMkLst>
            <pc:docMk/>
            <pc:sldMk cId="2675465638" sldId="258"/>
            <ac:spMk id="3" creationId="{C6F0DD7B-0AC4-4844-A9BC-FA0BE59C4BFB}"/>
          </ac:spMkLst>
        </pc:spChg>
        <pc:spChg chg="del mod">
          <ac:chgData name="Olivér Ernst" userId="a1cd5825aea89c86" providerId="Windows Live" clId="Web-{2A0D3E29-953E-473B-AE6F-70843C27B441}" dt="2018-06-15T06:04:52.398" v="26" actId="20577"/>
          <ac:spMkLst>
            <pc:docMk/>
            <pc:sldMk cId="2675465638" sldId="258"/>
            <ac:spMk id="4" creationId="{BBFDA247-0785-461F-8B91-297E3511952C}"/>
          </ac:spMkLst>
        </pc:spChg>
      </pc:sldChg>
      <pc:sldChg chg="new del">
        <pc:chgData name="Olivér Ernst" userId="a1cd5825aea89c86" providerId="Windows Live" clId="Web-{2A0D3E29-953E-473B-AE6F-70843C27B441}" dt="2018-06-15T05:59:06.704" v="3" actId="1076"/>
        <pc:sldMkLst>
          <pc:docMk/>
          <pc:sldMk cId="4133580242" sldId="258"/>
        </pc:sldMkLst>
      </pc:sldChg>
      <pc:sldChg chg="delSp modSp new">
        <pc:chgData name="Olivér Ernst" userId="a1cd5825aea89c86" providerId="Windows Live" clId="Web-{2A0D3E29-953E-473B-AE6F-70843C27B441}" dt="2018-06-15T06:12:24.047" v="168" actId="1076"/>
        <pc:sldMkLst>
          <pc:docMk/>
          <pc:sldMk cId="2197509960" sldId="259"/>
        </pc:sldMkLst>
        <pc:spChg chg="mod">
          <ac:chgData name="Olivér Ernst" userId="a1cd5825aea89c86" providerId="Windows Live" clId="Web-{2A0D3E29-953E-473B-AE6F-70843C27B441}" dt="2018-06-15T06:10:19.154" v="90" actId="1076"/>
          <ac:spMkLst>
            <pc:docMk/>
            <pc:sldMk cId="2197509960" sldId="259"/>
            <ac:spMk id="2" creationId="{6D4D3CD7-E9A1-4E60-925A-EA14D736C855}"/>
          </ac:spMkLst>
        </pc:spChg>
        <pc:spChg chg="mod">
          <ac:chgData name="Olivér Ernst" userId="a1cd5825aea89c86" providerId="Windows Live" clId="Web-{2A0D3E29-953E-473B-AE6F-70843C27B441}" dt="2018-06-15T06:12:24.047" v="168" actId="1076"/>
          <ac:spMkLst>
            <pc:docMk/>
            <pc:sldMk cId="2197509960" sldId="259"/>
            <ac:spMk id="3" creationId="{DA72CC3A-FAE1-4A47-BBA8-E86BB0E0EC63}"/>
          </ac:spMkLst>
        </pc:spChg>
        <pc:spChg chg="del mod">
          <ac:chgData name="Olivér Ernst" userId="a1cd5825aea89c86" providerId="Windows Live" clId="Web-{2A0D3E29-953E-473B-AE6F-70843C27B441}" dt="2018-06-15T06:09:44.403" v="84" actId="1076"/>
          <ac:spMkLst>
            <pc:docMk/>
            <pc:sldMk cId="2197509960" sldId="259"/>
            <ac:spMk id="4" creationId="{CE7948BC-3895-4379-9789-7559909686CD}"/>
          </ac:spMkLst>
        </pc:spChg>
      </pc:sldChg>
    </pc:docChg>
  </pc:docChgLst>
  <pc:docChgLst>
    <pc:chgData name="Olivér Ernst" userId="a1cd5825aea89c86" providerId="Windows Live" clId="Web-{4B248204-6309-44B5-9B74-17891E512EB4}"/>
    <pc:docChg chg="addSld delSld modSld">
      <pc:chgData name="Olivér Ernst" userId="a1cd5825aea89c86" providerId="Windows Live" clId="Web-{4B248204-6309-44B5-9B74-17891E512EB4}" dt="2018-06-17T21:34:44.403" v="40" actId="1076"/>
      <pc:docMkLst>
        <pc:docMk/>
      </pc:docMkLst>
      <pc:sldChg chg="addSp delSp modSp del">
        <pc:chgData name="Olivér Ernst" userId="a1cd5825aea89c86" providerId="Windows Live" clId="Web-{4B248204-6309-44B5-9B74-17891E512EB4}" dt="2018-06-17T21:28:06.883" v="2"/>
        <pc:sldMkLst>
          <pc:docMk/>
          <pc:sldMk cId="1702840237" sldId="261"/>
        </pc:sldMkLst>
        <pc:picChg chg="add del mod">
          <ac:chgData name="Olivér Ernst" userId="a1cd5825aea89c86" providerId="Windows Live" clId="Web-{4B248204-6309-44B5-9B74-17891E512EB4}" dt="2018-06-17T21:27:25.367" v="1"/>
          <ac:picMkLst>
            <pc:docMk/>
            <pc:sldMk cId="1702840237" sldId="261"/>
            <ac:picMk id="2" creationId="{A34E9A80-AED3-4904-A693-F11659E955BE}"/>
          </ac:picMkLst>
        </pc:picChg>
      </pc:sldChg>
      <pc:sldChg chg="addSp delSp modSp new">
        <pc:chgData name="Olivér Ernst" userId="a1cd5825aea89c86" providerId="Windows Live" clId="Web-{4B248204-6309-44B5-9B74-17891E512EB4}" dt="2018-06-17T21:34:44.403" v="40" actId="1076"/>
        <pc:sldMkLst>
          <pc:docMk/>
          <pc:sldMk cId="3080826881" sldId="261"/>
        </pc:sldMkLst>
        <pc:spChg chg="mod">
          <ac:chgData name="Olivér Ernst" userId="a1cd5825aea89c86" providerId="Windows Live" clId="Web-{4B248204-6309-44B5-9B74-17891E512EB4}" dt="2018-06-17T21:30:53.432" v="15" actId="1076"/>
          <ac:spMkLst>
            <pc:docMk/>
            <pc:sldMk cId="3080826881" sldId="261"/>
            <ac:spMk id="2" creationId="{B1415878-81DF-4BF8-80D5-9B94730AA9CF}"/>
          </ac:spMkLst>
        </pc:spChg>
        <pc:spChg chg="del mod">
          <ac:chgData name="Olivér Ernst" userId="a1cd5825aea89c86" providerId="Windows Live" clId="Web-{4B248204-6309-44B5-9B74-17891E512EB4}" dt="2018-06-17T21:34:16.668" v="37"/>
          <ac:spMkLst>
            <pc:docMk/>
            <pc:sldMk cId="3080826881" sldId="261"/>
            <ac:spMk id="3" creationId="{CAE52F08-8EAB-46C8-9ED2-967826A319A9}"/>
          </ac:spMkLst>
        </pc:spChg>
        <pc:picChg chg="add mod">
          <ac:chgData name="Olivér Ernst" userId="a1cd5825aea89c86" providerId="Windows Live" clId="Web-{4B248204-6309-44B5-9B74-17891E512EB4}" dt="2018-06-17T21:34:44.403" v="40" actId="1076"/>
          <ac:picMkLst>
            <pc:docMk/>
            <pc:sldMk cId="3080826881" sldId="261"/>
            <ac:picMk id="4" creationId="{05D64FE3-28BA-49A6-8AE2-9960FC9BC8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sejsy3fp1g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106860"/>
            <a:ext cx="8679915" cy="1748729"/>
          </a:xfrm>
        </p:spPr>
        <p:txBody>
          <a:bodyPr/>
          <a:lstStyle/>
          <a:p>
            <a:r>
              <a:rPr lang="en-US"/>
              <a:t>Movie DB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4810333"/>
            <a:ext cx="8673427" cy="418520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/>
              <a:t>Movie details provided by Tmdb.org/</a:t>
            </a:r>
            <a:r>
              <a:rPr lang="en-US" err="1"/>
              <a:t>api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A25B76CD-2D10-43F4-8B8C-886713FB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6" y="3016908"/>
            <a:ext cx="2743200" cy="108248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C7666F7-BDAC-4D1E-858E-5CAA8F44FCF8}"/>
              </a:ext>
            </a:extLst>
          </p:cNvPr>
          <p:cNvSpPr txBox="1"/>
          <p:nvPr/>
        </p:nvSpPr>
        <p:spPr>
          <a:xfrm>
            <a:off x="4052805" y="4085094"/>
            <a:ext cx="40863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>
                <a:solidFill>
                  <a:srgbClr val="FFFFFF"/>
                </a:solidFill>
              </a:rPr>
              <a:t>Ernst Oliver  ernstoliver@hotmail.com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60AA085-AC5C-49B3-9792-F79455BCAD78}"/>
              </a:ext>
            </a:extLst>
          </p:cNvPr>
          <p:cNvSpPr txBox="1"/>
          <p:nvPr/>
        </p:nvSpPr>
        <p:spPr>
          <a:xfrm>
            <a:off x="1250195" y="17732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Technológiák</a:t>
            </a:r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072F077-7AA6-473F-A0A7-783972F2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95" y="2843971"/>
            <a:ext cx="2743200" cy="1170059"/>
          </a:xfrm>
          <a:prstGeom prst="rect">
            <a:avLst/>
          </a:prstGeom>
        </p:spPr>
      </p:pic>
      <p:pic>
        <p:nvPicPr>
          <p:cNvPr id="8" name="Kép 8">
            <a:extLst>
              <a:ext uri="{FF2B5EF4-FFF2-40B4-BE49-F238E27FC236}">
                <a16:creationId xmlns:a16="http://schemas.microsoft.com/office/drawing/2014/main" id="{F049F626-65F1-4DE7-9CBF-0C465360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40" y="744644"/>
            <a:ext cx="1905000" cy="1571625"/>
          </a:xfrm>
          <a:prstGeom prst="rect">
            <a:avLst/>
          </a:prstGeom>
        </p:spPr>
      </p:pic>
      <p:pic>
        <p:nvPicPr>
          <p:cNvPr id="13" name="Kép 13">
            <a:extLst>
              <a:ext uri="{FF2B5EF4-FFF2-40B4-BE49-F238E27FC236}">
                <a16:creationId xmlns:a16="http://schemas.microsoft.com/office/drawing/2014/main" id="{E822D961-5DEA-461B-BF1E-978981335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026" y="851842"/>
            <a:ext cx="1246323" cy="1331402"/>
          </a:xfrm>
          <a:prstGeom prst="rect">
            <a:avLst/>
          </a:prstGeom>
        </p:spPr>
      </p:pic>
      <p:pic>
        <p:nvPicPr>
          <p:cNvPr id="16" name="Kép 16">
            <a:extLst>
              <a:ext uri="{FF2B5EF4-FFF2-40B4-BE49-F238E27FC236}">
                <a16:creationId xmlns:a16="http://schemas.microsoft.com/office/drawing/2014/main" id="{2ADCB5E3-CE24-43A5-9222-4ED8154D0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922" y="747147"/>
            <a:ext cx="2058693" cy="1553706"/>
          </a:xfrm>
          <a:prstGeom prst="rect">
            <a:avLst/>
          </a:prstGeom>
        </p:spPr>
      </p:pic>
      <p:pic>
        <p:nvPicPr>
          <p:cNvPr id="18" name="Kép 18">
            <a:extLst>
              <a:ext uri="{FF2B5EF4-FFF2-40B4-BE49-F238E27FC236}">
                <a16:creationId xmlns:a16="http://schemas.microsoft.com/office/drawing/2014/main" id="{2B4C2976-F9C0-4B58-A30B-9FD147B60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977" y="3171391"/>
            <a:ext cx="2019946" cy="1793830"/>
          </a:xfrm>
          <a:prstGeom prst="rect">
            <a:avLst/>
          </a:prstGeom>
        </p:spPr>
      </p:pic>
      <p:pic>
        <p:nvPicPr>
          <p:cNvPr id="20" name="Kép 20">
            <a:extLst>
              <a:ext uri="{FF2B5EF4-FFF2-40B4-BE49-F238E27FC236}">
                <a16:creationId xmlns:a16="http://schemas.microsoft.com/office/drawing/2014/main" id="{F17F9692-AA3E-4832-84A1-6718BE090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040" y="2903995"/>
            <a:ext cx="2743200" cy="2057400"/>
          </a:xfrm>
          <a:prstGeom prst="rect">
            <a:avLst/>
          </a:prstGeom>
        </p:spPr>
      </p:pic>
      <p:pic>
        <p:nvPicPr>
          <p:cNvPr id="2" name="Kép 4">
            <a:extLst>
              <a:ext uri="{FF2B5EF4-FFF2-40B4-BE49-F238E27FC236}">
                <a16:creationId xmlns:a16="http://schemas.microsoft.com/office/drawing/2014/main" id="{736E2697-DE3D-4A98-9990-574A64EA7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6568" y="4555293"/>
            <a:ext cx="2743200" cy="20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F3990-3251-4B1E-A67B-90C1DB1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16" y="2636162"/>
            <a:ext cx="3501197" cy="1223298"/>
          </a:xfrm>
        </p:spPr>
        <p:txBody>
          <a:bodyPr/>
          <a:lstStyle/>
          <a:p>
            <a:r>
              <a:rPr lang="hu-HU">
                <a:cs typeface="Calibri Light"/>
              </a:rPr>
              <a:t>Fő funkciók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F0DD7B-0AC4-4844-A9BC-FA0BE59C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051" y="893216"/>
            <a:ext cx="6275035" cy="5249940"/>
          </a:xfrm>
        </p:spPr>
        <p:txBody>
          <a:bodyPr/>
          <a:lstStyle/>
          <a:p>
            <a:r>
              <a:rPr lang="hu-HU" sz="2800"/>
              <a:t>Keresés filmek között</a:t>
            </a:r>
          </a:p>
          <a:p>
            <a:r>
              <a:rPr lang="hu-HU" sz="2800"/>
              <a:t>Mentés listába</a:t>
            </a:r>
          </a:p>
          <a:p>
            <a:r>
              <a:rPr lang="hu-HU" sz="2800"/>
              <a:t>Filmadatlap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46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415878-81DF-4BF8-80D5-9B94730A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1622696"/>
            <a:ext cx="5490224" cy="1689390"/>
          </a:xfrm>
        </p:spPr>
        <p:txBody>
          <a:bodyPr/>
          <a:lstStyle/>
          <a:p>
            <a:r>
              <a:rPr lang="hu-HU" dirty="0">
                <a:cs typeface="Calibri Light"/>
              </a:rPr>
              <a:t>Videó</a:t>
            </a:r>
            <a:endParaRPr lang="hu-HU" dirty="0">
              <a:ea typeface="+mj-lt"/>
              <a:cs typeface="+mj-lt"/>
            </a:endParaRPr>
          </a:p>
        </p:txBody>
      </p:sp>
      <p:pic>
        <p:nvPicPr>
          <p:cNvPr id="4" name="Kép 4">
            <a:hlinkClick r:id="" action="ppaction://media"/>
            <a:extLst>
              <a:ext uri="{FF2B5EF4-FFF2-40B4-BE49-F238E27FC236}">
                <a16:creationId xmlns:a16="http://schemas.microsoft.com/office/drawing/2014/main" id="{05D64FE3-28BA-49A6-8AE2-9960FC9BC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2848" y="270412"/>
            <a:ext cx="11042541" cy="64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4D3CD7-E9A1-4E60-925A-EA14D736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39" y="2907382"/>
            <a:ext cx="3501197" cy="1223298"/>
          </a:xfrm>
        </p:spPr>
        <p:txBody>
          <a:bodyPr/>
          <a:lstStyle/>
          <a:p>
            <a:r>
              <a:rPr lang="hu-HU">
                <a:cs typeface="Calibri Light"/>
              </a:rPr>
              <a:t>További fejlesztések</a:t>
            </a:r>
            <a:br>
              <a:rPr lang="hu-HU">
                <a:cs typeface="Calibri Light"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72CC3A-FAE1-4A47-BBA8-E86BB0E0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288" y="1035283"/>
            <a:ext cx="6275035" cy="5249940"/>
          </a:xfrm>
        </p:spPr>
        <p:txBody>
          <a:bodyPr/>
          <a:lstStyle/>
          <a:p>
            <a:r>
              <a:rPr lang="en-GB" sz="2800"/>
              <a:t>Film rating</a:t>
            </a:r>
          </a:p>
          <a:p>
            <a:r>
              <a:rPr lang="en-GB" sz="2800"/>
              <a:t>Personal recommendations</a:t>
            </a:r>
          </a:p>
          <a:p>
            <a:r>
              <a:rPr lang="en-GB" sz="2800"/>
              <a:t>User profile</a:t>
            </a:r>
          </a:p>
          <a:p>
            <a:r>
              <a:rPr lang="en-GB" sz="2800"/>
              <a:t>Advanced sorting</a:t>
            </a:r>
          </a:p>
          <a:p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19750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86B5BA-A715-4FAF-8BB6-E3ECCD5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Köszönöm a figyelmet!</a:t>
            </a:r>
            <a:br>
              <a:rPr lang="hu-HU" dirty="0">
                <a:cs typeface="Calibri Light"/>
              </a:rPr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7771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z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z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6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Atlasz</vt:lpstr>
      <vt:lpstr>Movie DB</vt:lpstr>
      <vt:lpstr>PowerPoint-bemutató</vt:lpstr>
      <vt:lpstr>Fő funkciók</vt:lpstr>
      <vt:lpstr>Videó</vt:lpstr>
      <vt:lpstr>További fejlesztések 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modified xsi:type="dcterms:W3CDTF">2018-06-17T21:41:35Z</dcterms:modified>
</cp:coreProperties>
</file>