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2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2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3D20-D2FF-433E-BA70-2D5DBA38CD7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E6733-EA94-404D-8E09-7812D748A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STEM Academy Data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Shannon Ernst, Kyle Nichols, Javier Franco</a:t>
            </a:r>
          </a:p>
          <a:p>
            <a:r>
              <a:rPr lang="en-US" dirty="0"/>
              <a:t>CS 463 Spring 2017</a:t>
            </a:r>
          </a:p>
          <a:p>
            <a:r>
              <a:rPr lang="en-US" dirty="0"/>
              <a:t>Group 48</a:t>
            </a:r>
          </a:p>
        </p:txBody>
      </p:sp>
    </p:spTree>
    <p:extLst>
      <p:ext uri="{BB962C8B-B14F-4D97-AF65-F5344CB8AC3E}">
        <p14:creationId xmlns:p14="http://schemas.microsoft.com/office/powerpoint/2010/main" val="246057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Report/Create New Report 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94" y="4116864"/>
            <a:ext cx="4124325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44" y="1439069"/>
            <a:ext cx="3297626" cy="2361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15" y="1690688"/>
            <a:ext cx="5362599" cy="18849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592" y="3939493"/>
            <a:ext cx="6217602" cy="27359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1600" y="3615968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GetReports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3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Report for the Edit Report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36" y="1690687"/>
            <a:ext cx="8739004" cy="49350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1477" y="1321357"/>
            <a:ext cx="23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GenSavedReport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9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Populating Question and Responses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85" y="2275840"/>
            <a:ext cx="4782115" cy="414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754954"/>
            <a:ext cx="6713128" cy="43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0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a New/Edit Report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67" y="1690688"/>
            <a:ext cx="8052816" cy="50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6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Deleting a Query Result and All Queries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Deletes a selected query result: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Deletes all the query templates displayed on the page: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43" y="3291839"/>
            <a:ext cx="5082443" cy="1476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282156"/>
            <a:ext cx="5324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Generating a Query Result for a Text and Matrix Questions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3362" y="1626577"/>
            <a:ext cx="6821684" cy="47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Generating a Query Result for a Multiple Choice Question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613" y="1325563"/>
            <a:ext cx="6085681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7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Printing a Report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Style sheet: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Button for displaying printing options: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77" y="2582227"/>
            <a:ext cx="8324850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77" y="4708206"/>
            <a:ext cx="10441668" cy="3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2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Generation: Demo walk through</a:t>
            </a:r>
          </a:p>
        </p:txBody>
      </p:sp>
    </p:spTree>
    <p:extLst>
      <p:ext uri="{BB962C8B-B14F-4D97-AF65-F5344CB8AC3E}">
        <p14:creationId xmlns:p14="http://schemas.microsoft.com/office/powerpoint/2010/main" val="74132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Not Met and Add </a:t>
            </a:r>
            <a:r>
              <a:rPr lang="en-US" dirty="0" err="1"/>
              <a:t>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 results (averages, counts, etc.)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Demographic Info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 and Post comparison</a:t>
            </a:r>
          </a:p>
          <a:p>
            <a:r>
              <a:rPr lang="en-US" dirty="0"/>
              <a:t>Captioning query result</a:t>
            </a:r>
            <a:r>
              <a:rPr lang="en-US"/>
              <a:t>(partial)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3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the STEM Academy was doing data analysis by hand</a:t>
            </a:r>
          </a:p>
          <a:p>
            <a:r>
              <a:rPr lang="en-US" dirty="0"/>
              <a:t>Solution: provide them with a way to collect and analyze data digitally</a:t>
            </a:r>
          </a:p>
        </p:txBody>
      </p:sp>
    </p:spTree>
    <p:extLst>
      <p:ext uri="{BB962C8B-B14F-4D97-AF65-F5344CB8AC3E}">
        <p14:creationId xmlns:p14="http://schemas.microsoft.com/office/powerpoint/2010/main" val="126895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Pitch and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Generation: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Made from scratch and saved</a:t>
            </a:r>
          </a:p>
          <a:p>
            <a:r>
              <a:rPr lang="en-US" dirty="0"/>
              <a:t>Editable</a:t>
            </a:r>
          </a:p>
          <a:p>
            <a:r>
              <a:rPr lang="en-US" dirty="0"/>
              <a:t>Three types of questions: matrix, multiple choice, text</a:t>
            </a:r>
          </a:p>
          <a:p>
            <a:r>
              <a:rPr lang="en-US" dirty="0"/>
              <a:t>Add/Delete questions from survey</a:t>
            </a:r>
          </a:p>
          <a:p>
            <a:r>
              <a:rPr lang="en-US" dirty="0" err="1"/>
              <a:t>Deletable</a:t>
            </a:r>
            <a:endParaRPr lang="en-US" dirty="0"/>
          </a:p>
          <a:p>
            <a:r>
              <a:rPr lang="en-US" dirty="0"/>
              <a:t>Printable</a:t>
            </a:r>
          </a:p>
          <a:p>
            <a:r>
              <a:rPr lang="en-US" dirty="0"/>
              <a:t>Reorder questions</a:t>
            </a:r>
          </a:p>
          <a:p>
            <a:r>
              <a:rPr lang="en-US" dirty="0"/>
              <a:t>Display logic</a:t>
            </a:r>
          </a:p>
        </p:txBody>
      </p:sp>
    </p:spTree>
    <p:extLst>
      <p:ext uri="{BB962C8B-B14F-4D97-AF65-F5344CB8AC3E}">
        <p14:creationId xmlns:p14="http://schemas.microsoft.com/office/powerpoint/2010/main" val="65334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Generation Demo and Code Walk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Not Met and Add </a:t>
            </a:r>
            <a:r>
              <a:rPr lang="en-US" dirty="0" err="1"/>
              <a:t>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Deletable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Reorder 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 logic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Frequently Used Questions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Preview the Survey</a:t>
            </a:r>
          </a:p>
        </p:txBody>
      </p:sp>
    </p:spTree>
    <p:extLst>
      <p:ext uri="{BB962C8B-B14F-4D97-AF65-F5344CB8AC3E}">
        <p14:creationId xmlns:p14="http://schemas.microsoft.com/office/powerpoint/2010/main" val="216489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Requirements and walk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information in a database to allow for:</a:t>
            </a:r>
          </a:p>
          <a:p>
            <a:pPr lvl="1"/>
            <a:r>
              <a:rPr lang="en-US" dirty="0"/>
              <a:t>Creation and retrieval of camp information</a:t>
            </a:r>
          </a:p>
          <a:p>
            <a:pPr lvl="1"/>
            <a:r>
              <a:rPr lang="en-US" dirty="0"/>
              <a:t>Creation and retrieval of surveys, including camp and question association</a:t>
            </a:r>
          </a:p>
          <a:p>
            <a:pPr lvl="1"/>
            <a:r>
              <a:rPr lang="en-US" dirty="0"/>
              <a:t>Storing students enrolled in camps</a:t>
            </a:r>
          </a:p>
          <a:p>
            <a:pPr lvl="1"/>
            <a:r>
              <a:rPr lang="en-US" dirty="0"/>
              <a:t>Generation and retrieval of responses from survey questions tied to students</a:t>
            </a:r>
          </a:p>
          <a:p>
            <a:pPr lvl="1"/>
            <a:r>
              <a:rPr lang="en-US" dirty="0"/>
              <a:t>Storing and retrieving reports based on survey responses</a:t>
            </a:r>
          </a:p>
          <a:p>
            <a:r>
              <a:rPr lang="en-US" dirty="0"/>
              <a:t>Hosting on Central Web Services</a:t>
            </a:r>
          </a:p>
        </p:txBody>
      </p:sp>
    </p:spTree>
    <p:extLst>
      <p:ext uri="{BB962C8B-B14F-4D97-AF65-F5344CB8AC3E}">
        <p14:creationId xmlns:p14="http://schemas.microsoft.com/office/powerpoint/2010/main" val="408441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Not Met and Add </a:t>
            </a:r>
            <a:r>
              <a:rPr lang="en-US" dirty="0" err="1"/>
              <a:t>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Demographic information on students (partial)</a:t>
            </a:r>
          </a:p>
        </p:txBody>
      </p:sp>
    </p:spTree>
    <p:extLst>
      <p:ext uri="{BB962C8B-B14F-4D97-AF65-F5344CB8AC3E}">
        <p14:creationId xmlns:p14="http://schemas.microsoft.com/office/powerpoint/2010/main" val="116732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Generation: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data without knowledge of SQL</a:t>
            </a:r>
          </a:p>
          <a:p>
            <a:r>
              <a:rPr lang="en-US" dirty="0"/>
              <a:t>Save results of queries to report</a:t>
            </a:r>
          </a:p>
          <a:p>
            <a:r>
              <a:rPr lang="en-US" dirty="0"/>
              <a:t>Printable</a:t>
            </a:r>
          </a:p>
          <a:p>
            <a:r>
              <a:rPr lang="en-US" dirty="0"/>
              <a:t>Title and caption data</a:t>
            </a:r>
          </a:p>
          <a:p>
            <a:r>
              <a:rPr lang="en-US" dirty="0"/>
              <a:t>Summary results (averages, counts,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6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 Code Discussion  </a:t>
            </a:r>
          </a:p>
        </p:txBody>
      </p:sp>
    </p:spTree>
    <p:extLst>
      <p:ext uri="{BB962C8B-B14F-4D97-AF65-F5344CB8AC3E}">
        <p14:creationId xmlns:p14="http://schemas.microsoft.com/office/powerpoint/2010/main" val="7527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330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The STEM Academy Data Solution</vt:lpstr>
      <vt:lpstr>Original Goals</vt:lpstr>
      <vt:lpstr>Survey Generation: Requirements</vt:lpstr>
      <vt:lpstr>Survey Generation Demo and Code Walk through</vt:lpstr>
      <vt:lpstr>Requirements Not Met and Add Ons</vt:lpstr>
      <vt:lpstr>Database: Requirements and walk through</vt:lpstr>
      <vt:lpstr>Requirements Not Met and Add Ons</vt:lpstr>
      <vt:lpstr>Report Generation: Requirements </vt:lpstr>
      <vt:lpstr>Report Generation Code Discussion  </vt:lpstr>
      <vt:lpstr>Edit Report/Create New Report Page</vt:lpstr>
      <vt:lpstr>Generating a Report for the Edit Report Page</vt:lpstr>
      <vt:lpstr>Populating Question and Responses</vt:lpstr>
      <vt:lpstr>Saving a New/Edit Report </vt:lpstr>
      <vt:lpstr>Deleting a Query Result and All Queries </vt:lpstr>
      <vt:lpstr>Generating a Query Result for a Text and Matrix Questions </vt:lpstr>
      <vt:lpstr>Generating a Query Result for a Multiple Choice Question </vt:lpstr>
      <vt:lpstr>Printing a Report </vt:lpstr>
      <vt:lpstr>Report Generation: Demo walk through</vt:lpstr>
      <vt:lpstr>Requirements Not Met and Add Ons</vt:lpstr>
      <vt:lpstr>Expo Pitch and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STEM Academy Data Solution</dc:title>
  <dc:creator>Shannon</dc:creator>
  <cp:lastModifiedBy>Shannon</cp:lastModifiedBy>
  <cp:revision>7</cp:revision>
  <dcterms:created xsi:type="dcterms:W3CDTF">2017-05-10T15:29:07Z</dcterms:created>
  <dcterms:modified xsi:type="dcterms:W3CDTF">2017-05-15T22:36:55Z</dcterms:modified>
</cp:coreProperties>
</file>