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1.xml" ContentType="application/vnd.openxmlformats-officedocument.presentationml.comments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commentAuthors.xml" ContentType="application/vnd.openxmlformats-officedocument.presentationml.commentAuthor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commentAuthors" Target="commentAuthors.xml"/>
</Relationships>
</file>

<file path=ppt/comments/comment11.xml><?xml version="1.0" encoding="utf-8"?>
<p:cmLst xmlns:p="http://schemas.openxmlformats.org/presentationml/2006/main">
  <p:cm authorId="0" dt="2017-02-16T16:54:52.000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F0CBECD-DFCD-4A01-B780-44AF41985951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0240">
              <a:lnSpc>
                <a:spcPct val="95000"/>
              </a:lnSpc>
            </a:pPr>
            <a:fld id="{F8F12A28-4EB5-4E85-B9F1-6BE0F59BD4B7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398840" y="9555120"/>
            <a:ext cx="336780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216000" indent="-210240" algn="r">
              <a:lnSpc>
                <a:spcPct val="95000"/>
              </a:lnSpc>
            </a:pPr>
            <a:fld id="{B7B0571B-109C-4EDA-9FB7-7A098743C49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BB09141B-851E-4FB5-A19E-4786F7C0AA3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0240">
              <a:lnSpc>
                <a:spcPct val="95000"/>
              </a:lnSpc>
            </a:pPr>
            <a:fld id="{C38BE88A-BD00-41B1-A545-243BC534CE8C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4398840" y="9555120"/>
            <a:ext cx="336780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216000" indent="-210240" algn="r">
              <a:lnSpc>
                <a:spcPct val="95000"/>
              </a:lnSpc>
            </a:pPr>
            <a:fld id="{05E91C1E-8472-412F-96D1-A35F3750B2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321DEAC4-932B-4D09-86CC-1C5D6245E67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0240">
              <a:lnSpc>
                <a:spcPct val="95000"/>
              </a:lnSpc>
            </a:pPr>
            <a:fld id="{F60C2B73-E02C-4298-A730-91DAFC0295DE}" type="slidenum"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398840" y="9555120"/>
            <a:ext cx="336780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marL="216000" indent="-210240" algn="r">
              <a:lnSpc>
                <a:spcPct val="95000"/>
              </a:lnSpc>
            </a:pPr>
            <a:fld id="{A153FC34-996E-464A-A82E-3E9DC0CC4A7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95000"/>
              </a:lnSpc>
            </a:pPr>
            <a:fld id="{151CBC13-BC6B-452F-A9BB-0C093735DB0C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icrosoft YaHe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demo the survey generation page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5EE61B5-4F07-4980-A23F-12088025B98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<Relationship Id="rId6" Type="http://schemas.openxmlformats.org/officeDocument/2006/relationships/comments" Target="../comments/commen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The STEM Academy Data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Winter Mid Term Progress Report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Shannon Ernst, Kyle Nichols, Javier Franco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Group 48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CS 462 Winter 2017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 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309120" y="1461960"/>
            <a:ext cx="14482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Survey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200840" y="2884680"/>
            <a:ext cx="16509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5054040" y="4297680"/>
            <a:ext cx="13464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1292040" y="2103120"/>
            <a:ext cx="1085400" cy="2828880"/>
          </a:xfrm>
          <a:prstGeom prst="rect">
            <a:avLst/>
          </a:prstGeom>
          <a:ln>
            <a:noFill/>
          </a:ln>
        </p:spPr>
      </p:pic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5054040" y="4663440"/>
            <a:ext cx="4638960" cy="1523520"/>
          </a:xfrm>
          <a:prstGeom prst="rect">
            <a:avLst/>
          </a:prstGeom>
          <a:ln>
            <a:noFill/>
          </a:ln>
        </p:spPr>
      </p:pic>
      <p:pic>
        <p:nvPicPr>
          <p:cNvPr id="225" name="" descr=""/>
          <p:cNvPicPr/>
          <p:nvPr/>
        </p:nvPicPr>
        <p:blipFill>
          <a:blip r:embed="rId3"/>
          <a:stretch/>
        </p:blipFill>
        <p:spPr>
          <a:xfrm>
            <a:off x="4295520" y="3221640"/>
            <a:ext cx="4848480" cy="107604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4"/>
          <a:stretch/>
        </p:blipFill>
        <p:spPr>
          <a:xfrm>
            <a:off x="3383280" y="1808280"/>
            <a:ext cx="4943520" cy="105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 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8" name="Picture 151" descr=""/>
          <p:cNvPicPr/>
          <p:nvPr/>
        </p:nvPicPr>
        <p:blipFill>
          <a:blip r:embed="rId1"/>
          <a:stretch/>
        </p:blipFill>
        <p:spPr>
          <a:xfrm>
            <a:off x="542880" y="1690200"/>
            <a:ext cx="4028760" cy="637200"/>
          </a:xfrm>
          <a:prstGeom prst="rect">
            <a:avLst/>
          </a:prstGeom>
          <a:ln>
            <a:noFill/>
          </a:ln>
        </p:spPr>
      </p:pic>
      <p:sp>
        <p:nvSpPr>
          <p:cNvPr id="229" name="CustomShape 2"/>
          <p:cNvSpPr/>
          <p:nvPr/>
        </p:nvSpPr>
        <p:spPr>
          <a:xfrm>
            <a:off x="542880" y="1343520"/>
            <a:ext cx="16372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Contains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Picture 153" descr=""/>
          <p:cNvPicPr/>
          <p:nvPr/>
        </p:nvPicPr>
        <p:blipFill>
          <a:blip r:embed="rId2"/>
          <a:stretch/>
        </p:blipFill>
        <p:spPr>
          <a:xfrm>
            <a:off x="5669280" y="1629360"/>
            <a:ext cx="3914280" cy="656280"/>
          </a:xfrm>
          <a:prstGeom prst="rect">
            <a:avLst/>
          </a:prstGeom>
          <a:ln>
            <a:noFill/>
          </a:ln>
        </p:spPr>
      </p:pic>
      <p:sp>
        <p:nvSpPr>
          <p:cNvPr id="231" name="CustomShape 3"/>
          <p:cNvSpPr/>
          <p:nvPr/>
        </p:nvSpPr>
        <p:spPr>
          <a:xfrm>
            <a:off x="5669280" y="1282680"/>
            <a:ext cx="14223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S_Use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48640" y="2848320"/>
            <a:ext cx="13842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5828400" y="4316760"/>
            <a:ext cx="18522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Responder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3"/>
          <a:stretch/>
        </p:blipFill>
        <p:spPr>
          <a:xfrm>
            <a:off x="640080" y="3214080"/>
            <a:ext cx="4562640" cy="126648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4"/>
          <a:stretch/>
        </p:blipFill>
        <p:spPr>
          <a:xfrm>
            <a:off x="5852160" y="4751280"/>
            <a:ext cx="485784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 Organization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7" name="Picture 160" descr=""/>
          <p:cNvPicPr/>
          <p:nvPr/>
        </p:nvPicPr>
        <p:blipFill>
          <a:blip r:embed="rId1"/>
          <a:stretch/>
        </p:blipFill>
        <p:spPr>
          <a:xfrm>
            <a:off x="1299960" y="2856240"/>
            <a:ext cx="4094640" cy="801000"/>
          </a:xfrm>
          <a:prstGeom prst="rect">
            <a:avLst/>
          </a:prstGeom>
          <a:ln>
            <a:noFill/>
          </a:ln>
        </p:spPr>
      </p:pic>
      <p:pic>
        <p:nvPicPr>
          <p:cNvPr id="238" name="Picture 161" descr=""/>
          <p:cNvPicPr/>
          <p:nvPr/>
        </p:nvPicPr>
        <p:blipFill>
          <a:blip r:embed="rId2"/>
          <a:stretch/>
        </p:blipFill>
        <p:spPr>
          <a:xfrm>
            <a:off x="1299240" y="4206240"/>
            <a:ext cx="4552560" cy="828000"/>
          </a:xfrm>
          <a:prstGeom prst="rect">
            <a:avLst/>
          </a:prstGeom>
          <a:ln>
            <a:noFill/>
          </a:ln>
        </p:spPr>
      </p:pic>
      <p:pic>
        <p:nvPicPr>
          <p:cNvPr id="239" name="Picture 162" descr=""/>
          <p:cNvPicPr/>
          <p:nvPr/>
        </p:nvPicPr>
        <p:blipFill>
          <a:blip r:embed="rId3"/>
          <a:stretch/>
        </p:blipFill>
        <p:spPr>
          <a:xfrm>
            <a:off x="1299960" y="5599440"/>
            <a:ext cx="4094640" cy="709560"/>
          </a:xfrm>
          <a:prstGeom prst="rect">
            <a:avLst/>
          </a:prstGeom>
          <a:ln>
            <a:noFill/>
          </a:ln>
        </p:spPr>
      </p:pic>
      <p:pic>
        <p:nvPicPr>
          <p:cNvPr id="240" name="Picture 163" descr=""/>
          <p:cNvPicPr/>
          <p:nvPr/>
        </p:nvPicPr>
        <p:blipFill>
          <a:blip r:embed="rId4"/>
          <a:stretch/>
        </p:blipFill>
        <p:spPr>
          <a:xfrm>
            <a:off x="384840" y="1758600"/>
            <a:ext cx="4095360" cy="618480"/>
          </a:xfrm>
          <a:prstGeom prst="rect">
            <a:avLst/>
          </a:prstGeom>
          <a:ln>
            <a:noFill/>
          </a:ln>
        </p:spPr>
      </p:pic>
      <p:sp>
        <p:nvSpPr>
          <p:cNvPr id="241" name="CustomShape 2"/>
          <p:cNvSpPr/>
          <p:nvPr/>
        </p:nvSpPr>
        <p:spPr>
          <a:xfrm>
            <a:off x="408600" y="1411920"/>
            <a:ext cx="1763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Response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1293120" y="2509560"/>
            <a:ext cx="136008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Matrix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4"/>
          <p:cNvSpPr/>
          <p:nvPr/>
        </p:nvSpPr>
        <p:spPr>
          <a:xfrm>
            <a:off x="1299240" y="3840480"/>
            <a:ext cx="23580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Multiple_Choice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1280160" y="5252760"/>
            <a:ext cx="11574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 interaction still minimal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data can be inserted/selected from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But not through saving surveys or generating reports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Example data can be read from a .json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Future of the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Implement more complete interaction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Resolve POST issue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Organization fixes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Report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Where we are going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531800" y="381240"/>
            <a:ext cx="9142200" cy="84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Microsoft YaHei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761760" y="1524240"/>
            <a:ext cx="1089432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366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STEM Academy is a self funded organization that relies on donations and other funding that requires results based on data on STEM Academy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66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Data is collected through surveys that are given to students that attend the program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66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Surveys are administered on paper and tabulated by hand by volunteers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Inefficient method for collecting data for obtain more funding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66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STEM Academy needs: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System for electronically distributing surveys and being able to print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Database for storing all of their survey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Report generation for viewing most recent data in a meaningful way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96680" indent="-335880">
              <a:lnSpc>
                <a:spcPct val="92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1295280" y="533880"/>
            <a:ext cx="9142200" cy="76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Microsoft YaHei"/>
              </a:rPr>
              <a:t>Solution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524240"/>
            <a:ext cx="10589760" cy="426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761760" y="1524240"/>
            <a:ext cx="10894320" cy="49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366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Web app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Survey Generation and Distribution: STEM Academy will now be able to create digital surveys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Database: store and own all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Report Generation: STEM Academy will now be able to query their data quickly and generate printable reports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366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Alternatives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Qualtrics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93800" indent="-3358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Survey Monkey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 indent="-335880">
              <a:lnSpc>
                <a:spcPct val="92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38080" y="365400"/>
            <a:ext cx="1051344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Microsoft YaHei"/>
              </a:rPr>
              <a:t>Solution Survey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38080" y="1825920"/>
            <a:ext cx="1051344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3"/>
          <p:cNvSpPr/>
          <p:nvPr/>
        </p:nvSpPr>
        <p:spPr>
          <a:xfrm>
            <a:off x="838080" y="365400"/>
            <a:ext cx="1050876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4"/>
          <p:cNvSpPr/>
          <p:nvPr/>
        </p:nvSpPr>
        <p:spPr>
          <a:xfrm>
            <a:off x="838080" y="1825920"/>
            <a:ext cx="10508760" cy="43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392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Create and edit surveys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392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Add, delete, reorder questions in survey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392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Three question types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424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Text Entry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424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Matrix (Likert Scale)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5424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Multiple Choice (Both single and many answer)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53920" indent="-456480">
              <a:lnSpc>
                <a:spcPct val="92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Microsoft YaHei"/>
              </a:rPr>
              <a:t>Preview, save and distribute survey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Survey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838080" y="140220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Picture 1" descr=""/>
          <p:cNvPicPr/>
          <p:nvPr/>
        </p:nvPicPr>
        <p:blipFill>
          <a:blip r:embed="rId1"/>
          <a:stretch/>
        </p:blipFill>
        <p:spPr>
          <a:xfrm>
            <a:off x="838080" y="1280520"/>
            <a:ext cx="7302240" cy="410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Question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0" name="Picture 6" descr=""/>
          <p:cNvPicPr/>
          <p:nvPr/>
        </p:nvPicPr>
        <p:blipFill>
          <a:blip r:embed="rId1"/>
          <a:stretch/>
        </p:blipFill>
        <p:spPr>
          <a:xfrm>
            <a:off x="0" y="1314720"/>
            <a:ext cx="12189240" cy="33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Survey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838080" y="1523880"/>
            <a:ext cx="10083600" cy="475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Survey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title: alphanumeric string,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type: pre or post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camp: which camp it is associated with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questions: [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qText: alphanumeric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type: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qText: alphanumeric string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type: multic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answers: [“a”, “b”, “c”]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685800" y="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HTML Generation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4" name="Picture 3" descr=""/>
          <p:cNvPicPr/>
          <p:nvPr/>
        </p:nvPicPr>
        <p:blipFill>
          <a:blip r:embed="rId1"/>
          <a:stretch/>
        </p:blipFill>
        <p:spPr>
          <a:xfrm>
            <a:off x="266760" y="967680"/>
            <a:ext cx="11352960" cy="588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Future of Survey Creation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838080" y="1690200"/>
            <a:ext cx="9499320" cy="35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Fix the save -&gt; the PHP is receiving the post and the JSON correctly but we are unable to parse the JSON to put it in our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Implement matrix questions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Make it look nicer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Find a way to keep the DOM Manipulation simple and not generating too much 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"/>
                <a:ea typeface="DejaVu Sans"/>
              </a:rPr>
              <a:t>Add delete and reorder buttons/functionality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LibreOffice/5.3.0.3$Windows_x86 LibreOffice_project/7074905676c47b82bbcfbea1aeefc84afe1c50e1</Application>
  <Words>349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Shannon</dc:creator>
  <dc:description/>
  <dc:language>en-US</dc:language>
  <cp:lastModifiedBy/>
  <dcterms:modified xsi:type="dcterms:W3CDTF">2017-02-16T21:31:21Z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