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6327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malandra.github.io/animatedchart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F420-91ED-F8B2-35BC-765A2F429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 Prevalence and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F9FA2-6CA8-E516-54DE-6C240195F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Lawrence, Dustin </a:t>
            </a:r>
            <a:r>
              <a:rPr lang="en-US" dirty="0" err="1"/>
              <a:t>Malandra</a:t>
            </a:r>
            <a:r>
              <a:rPr lang="en-US" dirty="0"/>
              <a:t>, Emilia Roberts, Christ Tanner</a:t>
            </a:r>
          </a:p>
        </p:txBody>
      </p:sp>
    </p:spTree>
    <p:extLst>
      <p:ext uri="{BB962C8B-B14F-4D97-AF65-F5344CB8AC3E}">
        <p14:creationId xmlns:p14="http://schemas.microsoft.com/office/powerpoint/2010/main" val="178643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8AF9B1-7D64-4564-969F-CB2B27ED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bear wearing a hat pointing at the camera&#10;&#10;Description automatically generated">
            <a:extLst>
              <a:ext uri="{FF2B5EF4-FFF2-40B4-BE49-F238E27FC236}">
                <a16:creationId xmlns:a16="http://schemas.microsoft.com/office/drawing/2014/main" id="{C08906E4-54DA-F1BC-9456-AFE73C055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234" r="9091" b="28157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D854759-2D3E-4B54-A780-D84D49E80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9856EA-FC8A-44D1-BC3D-2B8EDD0C8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038B56-933B-44DD-AF10-63436FCC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6F391C-EC8A-E594-0F9B-8FC7A292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5" y="787483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Wildfires by fire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8C72-872D-2089-EE31-2E9B0580F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2595"/>
            <a:ext cx="3415074" cy="3810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The USDA categorizes all fires by size in acres (A-G):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= 0 – 0.25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B = 0.26 – 9.99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 = 10 – 99.9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D = 100 – 299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 = 300 – 999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 = 1000 – 4999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G = 5000+</a:t>
            </a:r>
          </a:p>
          <a:p>
            <a:pPr marL="0" indent="0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6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64E0-2C42-F023-0464-6F7B199F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Wildfires by 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66B8-2955-FDA9-00A6-D57698ADC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387" y="2254102"/>
            <a:ext cx="4947221" cy="3650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following bar chart represents the total fires in the US by fire size code for a given year.</a:t>
            </a:r>
          </a:p>
          <a:p>
            <a:r>
              <a:rPr lang="en-US">
                <a:solidFill>
                  <a:srgbClr val="FFFFFF"/>
                </a:solidFill>
              </a:rPr>
              <a:t>We can infer from the data some reasons why certain codes dwarf others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Also suggests the vast number of resources allotted towards fire care and prevention every year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marL="324000" lvl="1" indent="0"/>
            <a:r>
              <a:rPr lang="en-US">
                <a:solidFill>
                  <a:srgbClr val="FFFFFF"/>
                </a:solidFill>
                <a:hlinkClick r:id="rId2"/>
              </a:rPr>
              <a:t>https://dmalandra.github.io/animatedchart/</a:t>
            </a:r>
            <a:endParaRPr lang="en-US">
              <a:solidFill>
                <a:srgbClr val="FFFFFF"/>
              </a:solidFill>
            </a:endParaRPr>
          </a:p>
          <a:p>
            <a:pPr marL="324000" lvl="1" indent="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A graph of a bear holding a flag&#10;&#10;Description automatically generated">
            <a:extLst>
              <a:ext uri="{FF2B5EF4-FFF2-40B4-BE49-F238E27FC236}">
                <a16:creationId xmlns:a16="http://schemas.microsoft.com/office/drawing/2014/main" id="{756CCB47-2B1C-3EEA-0049-1B18381C7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2653" y="1755449"/>
            <a:ext cx="5897981" cy="33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FFFFFF"/>
      </a:dk1>
      <a:lt1>
        <a:sysClr val="window" lastClr="2D3236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4165</TotalTime>
  <Words>126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Wildfire Prevalence and Severity</vt:lpstr>
      <vt:lpstr>Wildfires by fire code</vt:lpstr>
      <vt:lpstr>Wildfires by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Prevalence and Severity</dc:title>
  <dc:creator>Emilia Roberts</dc:creator>
  <cp:lastModifiedBy>Malandra,Dustin</cp:lastModifiedBy>
  <cp:revision>29</cp:revision>
  <dcterms:created xsi:type="dcterms:W3CDTF">2024-01-29T22:00:29Z</dcterms:created>
  <dcterms:modified xsi:type="dcterms:W3CDTF">2024-02-04T21:07:33Z</dcterms:modified>
</cp:coreProperties>
</file>