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E2D70-B769-4A41-9515-94CE352FFB83}" v="82" dt="2024-01-31T23:52:2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lawrence16.github.io/wildfire_proj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F420-91ED-F8B2-35BC-765A2F429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 Prevalence and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F9FA2-6CA8-E516-54DE-6C240195F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Lawrence, Dustin </a:t>
            </a:r>
            <a:r>
              <a:rPr lang="en-US" dirty="0" err="1"/>
              <a:t>Malandra</a:t>
            </a:r>
            <a:r>
              <a:rPr lang="en-US" dirty="0"/>
              <a:t>, Emilia Roberts, Christ Tanner</a:t>
            </a:r>
          </a:p>
        </p:txBody>
      </p:sp>
    </p:spTree>
    <p:extLst>
      <p:ext uri="{BB962C8B-B14F-4D97-AF65-F5344CB8AC3E}">
        <p14:creationId xmlns:p14="http://schemas.microsoft.com/office/powerpoint/2010/main" val="178643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391C-EC8A-E594-0F9B-8FC7A292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Cause of </a:t>
            </a:r>
            <a:r>
              <a:rPr lang="en-US" dirty="0" err="1"/>
              <a:t>WildfirES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8C72-872D-2089-EE31-2E9B0580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app, we will examine the numbers of wildfires in the United States and their causes.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this data, we will recommend targeted actions to reduce wildfires.</a:t>
            </a:r>
          </a:p>
          <a:p>
            <a:pPr marL="0" indent="0">
              <a:buNone/>
            </a:pPr>
            <a:endParaRPr lang="en-US" dirty="0"/>
          </a:p>
          <a:p>
            <a:pPr marL="305435" indent="-305435"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hlinkClick r:id="rId2"/>
              </a:rPr>
              <a:t>https://jlawrence16.github.io/wildfire_project/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611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FFFFFF"/>
      </a:dk1>
      <a:lt1>
        <a:sysClr val="window" lastClr="2D3236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Dividend</vt:lpstr>
      <vt:lpstr>Wildfire Prevalence and Severity</vt:lpstr>
      <vt:lpstr>Number and Cause of WildfirES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Prevalence and Severity</dc:title>
  <dc:creator>Emilia Roberts</dc:creator>
  <cp:lastModifiedBy>Emilia Roberts</cp:lastModifiedBy>
  <cp:revision>22</cp:revision>
  <dcterms:created xsi:type="dcterms:W3CDTF">2024-01-29T22:00:29Z</dcterms:created>
  <dcterms:modified xsi:type="dcterms:W3CDTF">2024-01-31T23:52:39Z</dcterms:modified>
</cp:coreProperties>
</file>