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8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On-screen Show (4:3)</PresentationFormat>
  <Paragraphs>120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Cream</vt:lpstr>
      <vt:lpstr>Options</vt:lpstr>
      <vt:lpstr>Why we need inheritance?</vt:lpstr>
      <vt:lpstr>Why we need inheritance. Example</vt:lpstr>
      <vt:lpstr>Solution</vt:lpstr>
      <vt:lpstr>PowerPoint Presentation</vt:lpstr>
      <vt:lpstr>Basic functionality</vt:lpstr>
      <vt:lpstr>Basic functionality</vt:lpstr>
      <vt:lpstr>Single table inheritance</vt:lpstr>
      <vt:lpstr>Multi table inheritance</vt:lpstr>
      <vt:lpstr>Multi table inheritance</vt:lpstr>
      <vt:lpstr>Multi table inheritance …</vt:lpstr>
      <vt:lpstr>Multi table inheritance …</vt:lpstr>
      <vt:lpstr>Multi table inheritance …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2016-01-19T08:09:49Z</dcterms:created>
  <dcterms:modified xsi:type="dcterms:W3CDTF">2016-01-19T08:10:08Z</dcterms:modified>
</cp:coreProperties>
</file>