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588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Cream</vt:lpstr>
      <vt:lpstr>Options</vt:lpstr>
      <vt:lpstr>Why we need inheritance?</vt:lpstr>
      <vt:lpstr>Why we need inheritance. Example</vt:lpstr>
      <vt:lpstr>Solution</vt:lpstr>
      <vt:lpstr>PowerPoint Presentation</vt:lpstr>
      <vt:lpstr>Basic functionality</vt:lpstr>
      <vt:lpstr>Basic functionality</vt:lpstr>
      <vt:lpstr>Single table inheritance</vt:lpstr>
      <vt:lpstr>Multi table inheritance</vt:lpstr>
      <vt:lpstr>Multi table inheritance</vt:lpstr>
      <vt:lpstr>Multi table inheritance …</vt:lpstr>
      <vt:lpstr>Multi table inheritance …</vt:lpstr>
      <vt:lpstr>Multi table inheritance …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</dc:title>
  <dc:creator>Robert Wensman</dc:creator>
  <cp:lastModifiedBy>Robert Wensman</cp:lastModifiedBy>
  <cp:revision>1</cp:revision>
  <dcterms:created xsi:type="dcterms:W3CDTF">2015-06-24T09:26:04Z</dcterms:created>
  <dcterms:modified xsi:type="dcterms:W3CDTF">2015-06-24T09:29:33Z</dcterms:modified>
</cp:coreProperties>
</file>