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5768" autoAdjust="0"/>
  </p:normalViewPr>
  <p:slideViewPr>
    <p:cSldViewPr snapToGrid="0">
      <p:cViewPr varScale="1">
        <p:scale>
          <a:sx n="100" d="100"/>
          <a:sy n="100" d="100"/>
        </p:scale>
        <p:origin x="1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14/3/22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Private Water Hedge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16968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Residential Sales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16455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304806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Public Sales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Soft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2055534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Hard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8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Soft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Hard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298037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Soft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984000"/>
            <a:ext cx="863600" cy="61071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114800" y="1594716"/>
            <a:ext cx="863600" cy="68053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4124325" y="2924497"/>
            <a:ext cx="854075" cy="47917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124325" y="3403667"/>
            <a:ext cx="854075" cy="69183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stCxn id="6" idx="3"/>
            <a:endCxn id="29" idx="1"/>
          </p:cNvCxnSpPr>
          <p:nvPr/>
        </p:nvCxnSpPr>
        <p:spPr>
          <a:xfrm flipV="1">
            <a:off x="4124325" y="5517756"/>
            <a:ext cx="854075" cy="75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15009</TotalTime>
  <Words>24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Revenue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Ellie Rochford</cp:lastModifiedBy>
  <cp:revision>35</cp:revision>
  <dcterms:created xsi:type="dcterms:W3CDTF">2020-04-12T13:23:13Z</dcterms:created>
  <dcterms:modified xsi:type="dcterms:W3CDTF">2022-03-15T00:07:15Z</dcterms:modified>
</cp:coreProperties>
</file>