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8E0D06-E4B3-40A5-96DE-5F7C870DC2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A9269-1719-4DD9-A0EC-DC9FB4C9CA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4756D54-345F-42CB-905F-9FFAB3F640A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0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Unified Net Script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82760" y="3157560"/>
            <a:ext cx="8889840" cy="11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February 19, 2025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04360" y="1078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Eastern Rockingham County NH ARES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Print Formatting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Print double-sided for easy laminating.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blank page is included to ensure the last 2 pages are always printed on the same piece of paper, even if all 4 pages are printed.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 Tip: Print only the last 2 pages.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Revison: 20250218a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E4D1DB-AEBF-49BD-B93B-68569CD45808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ERCNHARES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the Unified Net Script?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net script that handles the calls for voice and digital training in the same or a similar fashion, facilitating smooth transitions into and out of digital training.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Revison: 20250218a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2D6E89-1362-4003-8336-E74E33F0D9F4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ERCNHARES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Background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919800"/>
            <a:ext cx="907164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Digital training has long been a regular part of our weekly net.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Until fairly recently, digital training has been treated as its own script, its own net, or an amalgamation of the two.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2 scripts currently in rotation—legacy and W1ROC—do not handle transition to digital training well, usually being contorted on the fly into accommodating digital training.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Revison: 20250218a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B03AD3-35CA-4407-BE83-15D14206AE70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ERCNHARES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Purpose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Absorb the call for digital training cleanly into the script containing the call for voice training, wherein digital training is identified as another training block called within the script.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Make the ingress and egress points for digital trainer more uniform.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Make ERCNHARES nets more uniform.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Revison: 20250218a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DF2ECF-66B0-40AA-A39B-E7A10BE1224C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ERCNHARES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How Digital Training is Integrated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Capture whether net check-ins will be participating in digital training as they check 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This is done 3 times, including once right before NCS Transfer.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Add the digital training call as a section in the script in a similar manner as the voice training call section.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 with voice training, the digital training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lesson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itself is in a separate doc.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Revison: 20250218a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F5A3F-A1BF-48D2-9DEF-4DE1D1B42F5E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ERCNHARES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Additional Goals Achieved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17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Simplified the script where possible, mitigating the necessary added complexity of integrating digital training section.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Reduced the per-section word count, with fewer words to be read.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Streamlined/corrected how we handle traffic.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Greatly simplified check-in instructions and calls.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Revison: 20250218a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9C9CFD-414B-462F-8E03-34B3BE0CE26F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ERCNHARES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Caveats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Unavoidable complexity has been added just prior to the transition point for digital training—the [NCS TRANSFER/TRAINER INTRO] section.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Lengthiness of digital training requires having the option to pass net control to the digital trainer.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Alternatively, original NCS retains net control, treating the digital trainer same as a voice trainer.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Cold reading is slightly more difficult due to this section.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Revison: 20250218a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D87F0B-E43C-401B-B352-F85A87EBC884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ERCNHARES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Requirements for Success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Standardize on 1 script.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Retire legacy 1990s-era and W1ROC scripts since they work against what we are trying to achieve.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Prospective NCSs should practice.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Cold reading is possible, but NCSs should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familiarize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themselves with the text beforehand.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Revison: 20250218a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56D82E-52DD-49AC-9796-954FD6FC5544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ERCNHARES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Document Conventions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Document Conventions section is included at the beginning of the script to provide clarity on the norms used in the document.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Revison: 20250218a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621AB8-FCBC-47FD-AE89-FB7FC8452E2A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ERCNHARES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2025-02-12T18:11:01Z</dcterms:created>
  <dc:creator/>
  <dc:description/>
  <dc:language>en-US</dc:language>
  <cp:lastModifiedBy/>
  <dcterms:modified xsi:type="dcterms:W3CDTF">2025-02-18T10:33:17Z</dcterms:modified>
  <cp:revision>72</cp:revision>
  <dc:subject/>
  <dc:title/>
</cp:coreProperties>
</file>