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5088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0200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76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5088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0200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760" y="288000"/>
            <a:ext cx="835632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5088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0200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76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5088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0200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760" y="288000"/>
            <a:ext cx="835632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5088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0200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76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5088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0200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99760" y="288000"/>
            <a:ext cx="835632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25088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02000" y="182376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9976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25088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02000" y="4114080"/>
            <a:ext cx="3476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760" y="288000"/>
            <a:ext cx="835632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3320" y="411408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3320" y="1823760"/>
            <a:ext cx="5269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760" y="4114080"/>
            <a:ext cx="10798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4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GB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GB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BABBC0D1-3BFF-42D8-A5A3-7E70AEC263EA}" type="slidenum">
              <a:rPr b="0" lang="en-GB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GB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GB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GB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GB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GB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GB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GB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GB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GB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GB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GB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GB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Source Sans Pro"/>
              </a:rPr>
              <a:t>Click to edit the outline text format</a:t>
            </a:r>
            <a:endParaRPr b="0" lang="en-GB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Source Sans Pro"/>
              </a:rPr>
              <a:t>Second Outline Level</a:t>
            </a:r>
            <a:endParaRPr b="0" lang="en-GB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Third Outline Level</a:t>
            </a:r>
            <a:endParaRPr b="0" lang="en-GB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Source Sans Pro"/>
              </a:rPr>
              <a:t>Fourth Outline Level</a:t>
            </a:r>
            <a:endParaRPr b="0" lang="en-GB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Fifth Outline Level</a:t>
            </a:r>
            <a:endParaRPr b="0" lang="en-GB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Sixth Outline Level</a:t>
            </a:r>
            <a:endParaRPr b="0" lang="en-GB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Seventh Outline Level</a:t>
            </a:r>
            <a:endParaRPr b="0" lang="en-GB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GB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GB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D47F1528-F847-415C-AB67-5D74145444D9}" type="slidenum">
              <a:rPr b="0" lang="en-GB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GB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GB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GB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Source Sans Pro"/>
              </a:rPr>
              <a:t>Click to edit the outline text format</a:t>
            </a:r>
            <a:endParaRPr b="0" lang="en-GB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Source Sans Pro"/>
              </a:rPr>
              <a:t>Second Outline Level</a:t>
            </a:r>
            <a:endParaRPr b="0" lang="en-GB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Third Outline Level</a:t>
            </a:r>
            <a:endParaRPr b="0" lang="en-GB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Source Sans Pro"/>
              </a:rPr>
              <a:t>Fourth Outline Level</a:t>
            </a:r>
            <a:endParaRPr b="0" lang="en-GB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Fifth Outline Level</a:t>
            </a:r>
            <a:endParaRPr b="0" lang="en-GB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Sixth Outline Level</a:t>
            </a:r>
            <a:endParaRPr b="0" lang="en-GB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Source Sans Pro"/>
              </a:rPr>
              <a:t>Seventh Outline Level</a:t>
            </a:r>
            <a:endParaRPr b="0" lang="en-GB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GB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GB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1F6D9A65-81E9-4CD3-8683-0F08F5DE5801}" type="slidenum">
              <a:rPr b="0" lang="en-GB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GB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-69120" y="108000"/>
            <a:ext cx="9277920" cy="1607400"/>
          </a:xfrm>
          <a:prstGeom prst="rect">
            <a:avLst/>
          </a:prstGeom>
          <a:ln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99760" y="288000"/>
            <a:ext cx="835632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47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7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99760" y="1823760"/>
            <a:ext cx="10798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52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470" spc="-1" strike="noStrike">
                <a:latin typeface="Arial"/>
              </a:rPr>
              <a:t>Click to edit the outline text format</a:t>
            </a:r>
            <a:endParaRPr b="0" lang="en-GB" sz="3470" spc="-1" strike="noStrike">
              <a:latin typeface="Arial"/>
            </a:endParaRPr>
          </a:p>
          <a:p>
            <a:pPr lvl="1" marL="864000" indent="-324000">
              <a:spcAft>
                <a:spcPts val="12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040" spc="-1" strike="noStrike">
                <a:latin typeface="Arial"/>
              </a:rPr>
              <a:t>Second Outline Level</a:t>
            </a:r>
            <a:endParaRPr b="0" lang="en-GB" sz="3040" spc="-1" strike="noStrike">
              <a:latin typeface="Arial"/>
            </a:endParaRPr>
          </a:p>
          <a:p>
            <a:pPr lvl="2" marL="1296000" indent="-288000">
              <a:spcAft>
                <a:spcPts val="91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Third Outline Level</a:t>
            </a:r>
            <a:endParaRPr b="0" lang="en-GB" sz="2600" spc="-1" strike="noStrike">
              <a:latin typeface="Arial"/>
            </a:endParaRPr>
          </a:p>
          <a:p>
            <a:pPr lvl="3" marL="1728000" indent="-216000">
              <a:spcAft>
                <a:spcPts val="60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70" spc="-1" strike="noStrike">
                <a:latin typeface="Arial"/>
              </a:rPr>
              <a:t>Fourth Outline Level</a:t>
            </a:r>
            <a:endParaRPr b="0" lang="en-GB" sz="2170" spc="-1" strike="noStrike">
              <a:latin typeface="Arial"/>
            </a:endParaRPr>
          </a:p>
          <a:p>
            <a:pPr lvl="4" marL="2160000" indent="-216000">
              <a:spcAft>
                <a:spcPts val="3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70" spc="-1" strike="noStrike">
                <a:latin typeface="Arial"/>
              </a:rPr>
              <a:t>Fifth Outline Level</a:t>
            </a:r>
            <a:endParaRPr b="0" lang="en-GB" sz="2170" spc="-1" strike="noStrike">
              <a:latin typeface="Arial"/>
            </a:endParaRPr>
          </a:p>
          <a:p>
            <a:pPr lvl="5" marL="2592000" indent="-216000">
              <a:spcAft>
                <a:spcPts val="3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70" spc="-1" strike="noStrike">
                <a:latin typeface="Arial"/>
              </a:rPr>
              <a:t>Sixth Outline Level</a:t>
            </a:r>
            <a:endParaRPr b="0" lang="en-GB" sz="2170" spc="-1" strike="noStrike">
              <a:latin typeface="Arial"/>
            </a:endParaRPr>
          </a:p>
          <a:p>
            <a:pPr lvl="6" marL="3024000" indent="-216000">
              <a:spcAft>
                <a:spcPts val="3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170" spc="-1" strike="noStrike">
                <a:latin typeface="Arial"/>
              </a:rPr>
              <a:t>Seventh Outline Level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599760" y="6886440"/>
            <a:ext cx="279540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4102920" y="6886440"/>
            <a:ext cx="380304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8602560" y="6886440"/>
            <a:ext cx="279540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581FF06C-576B-4B28-97AD-85CE498F28C3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2000" y="3097080"/>
            <a:ext cx="8568000" cy="17971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1" lang="en-GB" sz="2800" spc="-1" strike="noStrike">
                <a:latin typeface="AnjaliOldLipi"/>
              </a:rPr>
              <a:t>Instructor:</a:t>
            </a:r>
            <a:r>
              <a:rPr b="0" lang="en-GB" sz="2800" spc="-1" strike="noStrike">
                <a:latin typeface="AnjaliOldLipi"/>
              </a:rPr>
              <a:t> Eric Ndirangu</a:t>
            </a:r>
            <a:endParaRPr b="1" lang="en-GB" sz="2800" spc="-1" strike="noStrike">
              <a:latin typeface="Source Sans Pro"/>
            </a:endParaRPr>
          </a:p>
          <a:p>
            <a:r>
              <a:rPr b="1" lang="en-GB" sz="2800" spc="-1" strike="noStrike">
                <a:latin typeface="AnjaliOldLipi"/>
              </a:rPr>
              <a:t>GITHUB: </a:t>
            </a:r>
            <a:r>
              <a:rPr b="0" lang="en-GB" sz="2800" spc="-1" strike="noStrike">
                <a:solidFill>
                  <a:srgbClr val="00aaad"/>
                </a:solidFill>
                <a:latin typeface="AnjaliOldLipi"/>
              </a:rPr>
              <a:t>https://github.com/erodrago/LoginUI-design</a:t>
            </a:r>
            <a:endParaRPr b="1" lang="en-GB" sz="2800" spc="-1" strike="noStrike">
              <a:latin typeface="Source Sans Pro"/>
            </a:endParaRPr>
          </a:p>
          <a:p>
            <a:r>
              <a:rPr b="1" lang="en-GB" sz="2800" spc="-1" strike="noStrike">
                <a:latin typeface="AnjaliOldLipi"/>
              </a:rPr>
              <a:t>TWITTER:</a:t>
            </a:r>
            <a:r>
              <a:rPr b="0" lang="en-GB" sz="2800" spc="-1" strike="noStrike">
                <a:latin typeface="AnjaliOldLipi"/>
              </a:rPr>
              <a:t>@eric_ero</a:t>
            </a:r>
            <a:endParaRPr b="1" lang="en-GB" sz="2800" spc="-1" strike="noStrike">
              <a:latin typeface="Source Sans Pro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76000" y="442800"/>
            <a:ext cx="7848000" cy="781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4800" spc="-1" strike="noStrike">
                <a:solidFill>
                  <a:srgbClr val="ffffff"/>
                </a:solidFill>
                <a:latin typeface="Source Sans Pro"/>
              </a:rPr>
              <a:t>LOGIN UI DESIGN</a:t>
            </a:r>
            <a:endParaRPr b="1" lang="en-GB" sz="4800" spc="-1" strike="noStrike">
              <a:latin typeface="Source Sans Pro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504000" y="2376000"/>
            <a:ext cx="2108880" cy="33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44000" y="1773000"/>
            <a:ext cx="7420320" cy="578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latin typeface="Arial"/>
            </a:endParaRPr>
          </a:p>
          <a:p>
            <a:endParaRPr b="0" lang="en-GB" sz="3200" spc="-1" strike="noStrike">
              <a:latin typeface="Arial"/>
            </a:endParaRPr>
          </a:p>
          <a:p>
            <a:endParaRPr b="0" lang="en-GB" sz="32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We will create this basic login UI which implements the basic concepts weve been learning like:</a:t>
            </a:r>
            <a:endParaRPr b="0" lang="en-GB" sz="2400" spc="-1" strike="noStrike">
              <a:latin typeface="Arial"/>
            </a:endParaRPr>
          </a:p>
          <a:p>
            <a:endParaRPr b="0" lang="en-GB" sz="24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Layouts: Linear, Vertical….</a:t>
            </a:r>
            <a:endParaRPr b="0" lang="en-GB" sz="24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Views: TextVies, Button….</a:t>
            </a:r>
            <a:endParaRPr b="0" lang="en-GB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We will work with the following components:</a:t>
            </a:r>
            <a:endParaRPr b="0" lang="en-GB" sz="24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Linear layout</a:t>
            </a:r>
            <a:endParaRPr b="0" lang="en-GB" sz="24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Image Views</a:t>
            </a:r>
            <a:endParaRPr b="0" lang="en-GB" sz="24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Text Views</a:t>
            </a: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Buttons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99760" y="590400"/>
            <a:ext cx="6744240" cy="5464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3200" spc="-1" strike="noStrike">
                <a:solidFill>
                  <a:srgbClr val="ffffff"/>
                </a:solidFill>
                <a:latin typeface="Source Sans Pro"/>
              </a:rPr>
              <a:t>WHAT WE WANT TO ACHIEVE</a:t>
            </a:r>
            <a:endParaRPr b="1" lang="en-GB" sz="3200" spc="-1" strike="noStrike">
              <a:latin typeface="Source Sans Pro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7862760" y="1728000"/>
            <a:ext cx="3369240" cy="540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99760" y="353520"/>
            <a:ext cx="6744240" cy="1020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3200" spc="-1" strike="noStrike">
                <a:solidFill>
                  <a:srgbClr val="ffffff"/>
                </a:solidFill>
                <a:latin typeface="Source Sans Pro"/>
              </a:rPr>
              <a:t>JUST A LAYOUT WITH BASIC COMPONENTS</a:t>
            </a:r>
            <a:endParaRPr b="1" lang="en-GB" sz="3200" spc="-1" strike="noStrike">
              <a:latin typeface="Source Sans Pro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880000" y="1728000"/>
            <a:ext cx="3593880" cy="5760000"/>
          </a:xfrm>
          <a:prstGeom prst="rect">
            <a:avLst/>
          </a:prstGeom>
          <a:ln>
            <a:noFill/>
          </a:ln>
        </p:spPr>
      </p:pic>
      <p:sp>
        <p:nvSpPr>
          <p:cNvPr id="173" name="Line 2"/>
          <p:cNvSpPr/>
          <p:nvPr/>
        </p:nvSpPr>
        <p:spPr>
          <a:xfrm>
            <a:off x="4824000" y="2736000"/>
            <a:ext cx="3384000" cy="79200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3"/>
          <p:cNvSpPr/>
          <p:nvPr/>
        </p:nvSpPr>
        <p:spPr>
          <a:xfrm>
            <a:off x="5040000" y="3528000"/>
            <a:ext cx="2664000" cy="72000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4"/>
          <p:cNvSpPr/>
          <p:nvPr/>
        </p:nvSpPr>
        <p:spPr>
          <a:xfrm flipV="1">
            <a:off x="5400000" y="4248000"/>
            <a:ext cx="2304000" cy="230400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5"/>
          <p:cNvSpPr/>
          <p:nvPr/>
        </p:nvSpPr>
        <p:spPr>
          <a:xfrm flipH="1">
            <a:off x="1728000" y="4752000"/>
            <a:ext cx="1800000" cy="14400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6"/>
          <p:cNvSpPr/>
          <p:nvPr/>
        </p:nvSpPr>
        <p:spPr>
          <a:xfrm flipH="1" flipV="1">
            <a:off x="1728000" y="4968000"/>
            <a:ext cx="1800000" cy="504000"/>
          </a:xfrm>
          <a:prstGeom prst="line">
            <a:avLst/>
          </a:prstGeom>
          <a:ln w="36000">
            <a:solidFill>
              <a:srgbClr val="04617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8208000" y="3394800"/>
            <a:ext cx="1584000" cy="337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1800" spc="-1" strike="noStrike">
                <a:latin typeface="Source Sans Pro"/>
              </a:rPr>
              <a:t>Image View</a:t>
            </a:r>
            <a:endParaRPr b="1" lang="en-GB" sz="1800" spc="-1" strike="noStrike">
              <a:latin typeface="Source Sans Pro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7344000" y="4104000"/>
            <a:ext cx="2520000" cy="337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1800" spc="-1" strike="noStrike">
                <a:solidFill>
                  <a:srgbClr val="000000"/>
                </a:solidFill>
                <a:latin typeface="Source Sans Pro"/>
              </a:rPr>
              <a:t>Text View</a:t>
            </a:r>
            <a:endParaRPr b="1" lang="en-GB" sz="1800" spc="-1" strike="noStrike">
              <a:latin typeface="Source Sans Pro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288000" y="4726800"/>
            <a:ext cx="1440000" cy="337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1800" spc="-1" strike="noStrike">
                <a:latin typeface="Source Sans Pro"/>
              </a:rPr>
              <a:t>EditText</a:t>
            </a:r>
            <a:endParaRPr b="1" lang="en-GB" sz="1800" spc="-1" strike="noStrike">
              <a:latin typeface="Source Sans Pro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288000" y="2182320"/>
            <a:ext cx="1800000" cy="603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1800" spc="-1" strike="noStrike">
                <a:solidFill>
                  <a:srgbClr val="ce181e"/>
                </a:solidFill>
                <a:latin typeface="Source Sans Pro"/>
              </a:rPr>
              <a:t>LINEAR LAYOUT</a:t>
            </a:r>
            <a:endParaRPr b="1" lang="en-GB" sz="18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27680" y="1485000"/>
            <a:ext cx="8356320" cy="578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200" spc="-1" strike="noStrike">
                <a:latin typeface="Arial"/>
              </a:rPr>
              <a:t>STEPS: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Create Vertical Linearlayout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Add Image View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Add 2 Textviews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Add a button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Another Text View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A horizontal linear layout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NEW- Add scroll layout</a:t>
            </a:r>
            <a:endParaRPr b="0" lang="en-GB" sz="32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en-GB" sz="3200" spc="-1" strike="noStrike">
                <a:latin typeface="Arial"/>
              </a:rPr>
              <a:t>Lets style our Views lets make it look AWESOME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64000" y="609480"/>
            <a:ext cx="72000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4400" spc="-1" strike="noStrike">
                <a:solidFill>
                  <a:srgbClr val="ffffff"/>
                </a:solidFill>
                <a:latin typeface="Source Sans Pro"/>
              </a:rPr>
              <a:t>LETS START CODING</a:t>
            </a:r>
            <a:endParaRPr b="1" lang="en-GB" sz="44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96000" y="164160"/>
            <a:ext cx="7272000" cy="1255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4000" spc="-1" strike="noStrike">
                <a:solidFill>
                  <a:srgbClr val="ffffff"/>
                </a:solidFill>
                <a:latin typeface="Source Sans Pro"/>
              </a:rPr>
              <a:t>FIND RESOURCE HERE</a:t>
            </a:r>
            <a:endParaRPr b="1" lang="en-GB" sz="4000" spc="-1" strike="noStrike">
              <a:latin typeface="Source Sans Pro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32000" y="2583720"/>
            <a:ext cx="10800000" cy="2824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en-GB" sz="5400" spc="-1" strike="noStrike">
                <a:solidFill>
                  <a:srgbClr val="00aaad"/>
                </a:solidFill>
                <a:latin typeface="AnjaliOldLipi"/>
              </a:rPr>
              <a:t>https://github.com/erodrago/LoginUI-design</a:t>
            </a:r>
            <a:endParaRPr b="1" lang="en-GB" sz="54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200" spc="-1" strike="noStrike">
                <a:latin typeface="Arial"/>
              </a:rPr>
              <a:t>CODE ON…..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792000" y="545040"/>
            <a:ext cx="5256000" cy="781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1" lang="en-GB" sz="4800" spc="-1" strike="noStrike">
                <a:solidFill>
                  <a:srgbClr val="ffffff"/>
                </a:solidFill>
                <a:latin typeface="Source Sans Pro"/>
              </a:rPr>
              <a:t>THE END</a:t>
            </a:r>
            <a:endParaRPr b="1" lang="en-GB" sz="48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2019-02-28T17:44:53Z</dcterms:created>
  <dc:creator/>
  <dc:description/>
  <dc:language>en-GB</dc:language>
  <cp:lastModifiedBy/>
  <dcterms:modified xsi:type="dcterms:W3CDTF">2019-03-04T10:04:35Z</dcterms:modified>
  <cp:revision>4</cp:revision>
  <dc:subject/>
  <dc:title>Vivid</dc:title>
</cp:coreProperties>
</file>