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24"/>
  </p:normalViewPr>
  <p:slideViewPr>
    <p:cSldViewPr snapToGrid="0">
      <p:cViewPr varScale="1">
        <p:scale>
          <a:sx n="135" d="100"/>
          <a:sy n="135" d="100"/>
        </p:scale>
        <p:origin x="1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7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8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2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19DFC-A35F-23B6-6DDF-F1FE780CB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89" y="2457319"/>
            <a:ext cx="5015211" cy="3495365"/>
          </a:xfrm>
        </p:spPr>
        <p:txBody>
          <a:bodyPr anchor="b">
            <a:noAutofit/>
          </a:bodyPr>
          <a:lstStyle/>
          <a:p>
            <a:r>
              <a:rPr lang="en-US" sz="3600" b="0" dirty="0"/>
              <a:t>Automated Temperature Control System with Visual and Auditory Feedback</a:t>
            </a:r>
            <a:endParaRPr lang="en-TR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DC618-CFF7-2F40-0370-2D38231D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715" y="1022130"/>
            <a:ext cx="5297695" cy="1268361"/>
          </a:xfrm>
        </p:spPr>
        <p:txBody>
          <a:bodyPr anchor="t">
            <a:normAutofit fontScale="85000" lnSpcReduction="10000"/>
          </a:bodyPr>
          <a:lstStyle/>
          <a:p>
            <a:r>
              <a:rPr lang="en-TR" sz="1900" dirty="0"/>
              <a:t>Project No: 9</a:t>
            </a:r>
          </a:p>
          <a:p>
            <a:r>
              <a:rPr lang="en-TR" sz="1900" dirty="0"/>
              <a:t>Project Name: Temperature-Controlled Fan</a:t>
            </a:r>
          </a:p>
          <a:p>
            <a:r>
              <a:rPr lang="en-TR" sz="1900" dirty="0"/>
              <a:t>Students: Ata Deniz, Ece Akdeniz, Egemen Eroğlu</a:t>
            </a:r>
          </a:p>
          <a:p>
            <a:endParaRPr lang="en-T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lour-coded on electronic circuit board">
            <a:extLst>
              <a:ext uri="{FF2B5EF4-FFF2-40B4-BE49-F238E27FC236}">
                <a16:creationId xmlns:a16="http://schemas.microsoft.com/office/drawing/2014/main" id="{80B56456-4388-EFAD-04B0-56FB673CE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46" r="11654" b="-1"/>
          <a:stretch/>
        </p:blipFill>
        <p:spPr>
          <a:xfrm>
            <a:off x="6705594" y="1"/>
            <a:ext cx="548640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F10D-1BF8-8582-045D-1176C191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0F16-7C7B-476D-36EB-CA8DB82B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10883"/>
            <a:ext cx="9922764" cy="1570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objective of this project is to create a temperature control system using an Arduino microcontroller that regulates a fan motor's speed based on the ambient temperature. Additionally, the system provides visual feedback using an RGB LED and auditory feedback using a buzzer.</a:t>
            </a:r>
            <a:endParaRPr lang="en-T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063216-1438-04AB-4053-876CFFFE1A47}"/>
              </a:ext>
            </a:extLst>
          </p:cNvPr>
          <p:cNvSpPr txBox="1">
            <a:spLocks/>
          </p:cNvSpPr>
          <p:nvPr/>
        </p:nvSpPr>
        <p:spPr>
          <a:xfrm>
            <a:off x="1134618" y="3717398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Components</a:t>
            </a:r>
            <a:r>
              <a:rPr lang="en-US" dirty="0"/>
              <a:t>:</a:t>
            </a:r>
            <a:endParaRPr lang="en-T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EE51D7-2B14-6B25-81A3-01A4F649F27F}"/>
              </a:ext>
            </a:extLst>
          </p:cNvPr>
          <p:cNvSpPr txBox="1">
            <a:spLocks/>
          </p:cNvSpPr>
          <p:nvPr/>
        </p:nvSpPr>
        <p:spPr>
          <a:xfrm>
            <a:off x="1134618" y="4512870"/>
            <a:ext cx="5299738" cy="206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x Arduino Uno R3</a:t>
            </a:r>
          </a:p>
          <a:p>
            <a:r>
              <a:rPr lang="en-US" dirty="0"/>
              <a:t>1 x Temperature Sensor (TMP36) </a:t>
            </a:r>
          </a:p>
          <a:p>
            <a:r>
              <a:rPr lang="en-US" dirty="0"/>
              <a:t>1 x LCD 16x2 (I2C)</a:t>
            </a:r>
          </a:p>
          <a:p>
            <a:r>
              <a:rPr lang="en-US" dirty="0"/>
              <a:t>1 x DC Motor</a:t>
            </a:r>
          </a:p>
          <a:p>
            <a:r>
              <a:rPr lang="en-US" dirty="0"/>
              <a:t>1 x NPN Transistor (BJT)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AB4E56-19E3-1970-8399-667DE7F2258B}"/>
              </a:ext>
            </a:extLst>
          </p:cNvPr>
          <p:cNvSpPr txBox="1">
            <a:spLocks/>
          </p:cNvSpPr>
          <p:nvPr/>
        </p:nvSpPr>
        <p:spPr>
          <a:xfrm>
            <a:off x="6513359" y="4512869"/>
            <a:ext cx="5299738" cy="206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x Piezo</a:t>
            </a:r>
          </a:p>
          <a:p>
            <a:r>
              <a:rPr lang="en-US" dirty="0"/>
              <a:t>1 x RGB LED</a:t>
            </a:r>
          </a:p>
          <a:p>
            <a:r>
              <a:rPr lang="en-US" dirty="0"/>
              <a:t>1 x Push Button</a:t>
            </a:r>
          </a:p>
          <a:p>
            <a:r>
              <a:rPr lang="en-US" dirty="0"/>
              <a:t>12 x Jumper Cable</a:t>
            </a:r>
          </a:p>
          <a:p>
            <a:r>
              <a:rPr lang="en-US" dirty="0"/>
              <a:t>3 x 150</a:t>
            </a:r>
            <a:r>
              <a:rPr lang="el-GR" dirty="0"/>
              <a:t>Ω</a:t>
            </a:r>
            <a:r>
              <a:rPr lang="tr-TR" dirty="0"/>
              <a:t> </a:t>
            </a:r>
            <a:r>
              <a:rPr lang="tr-TR" dirty="0" err="1"/>
              <a:t>Resistor</a:t>
            </a:r>
            <a:r>
              <a:rPr lang="tr-TR" dirty="0"/>
              <a:t> + 1 x 10k</a:t>
            </a:r>
            <a:r>
              <a:rPr lang="el-GR" dirty="0"/>
              <a:t>Ω</a:t>
            </a:r>
            <a:r>
              <a:rPr lang="tr-TR" dirty="0"/>
              <a:t> </a:t>
            </a:r>
            <a:r>
              <a:rPr lang="tr-TR" dirty="0" err="1"/>
              <a:t>Resistor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1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AD2C-DDFC-A03A-8E47-FB73A847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Circuit Design</a:t>
            </a:r>
          </a:p>
        </p:txBody>
      </p:sp>
      <p:pic>
        <p:nvPicPr>
          <p:cNvPr id="5" name="Content Placeholder 4" descr="A circuit board with wires and a display&#10;&#10;Description automatically generated">
            <a:extLst>
              <a:ext uri="{FF2B5EF4-FFF2-40B4-BE49-F238E27FC236}">
                <a16:creationId xmlns:a16="http://schemas.microsoft.com/office/drawing/2014/main" id="{6DE546EA-A832-A1DE-7EB1-548175977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347" y="2019772"/>
            <a:ext cx="6999305" cy="4442898"/>
          </a:xfrm>
        </p:spPr>
      </p:pic>
    </p:spTree>
    <p:extLst>
      <p:ext uri="{BB962C8B-B14F-4D97-AF65-F5344CB8AC3E}">
        <p14:creationId xmlns:p14="http://schemas.microsoft.com/office/powerpoint/2010/main" val="83054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87C2-2CC4-2677-AE6E-919AD5AB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State 1: Safe Zone </a:t>
            </a:r>
            <a:br>
              <a:rPr lang="en-TR" dirty="0"/>
            </a:br>
            <a:r>
              <a:rPr lang="en-TR" sz="3600" b="0" dirty="0"/>
              <a:t>(tmp &lt; 30: </a:t>
            </a:r>
            <a:r>
              <a:rPr lang="en-TR" sz="3600" b="0" dirty="0">
                <a:solidFill>
                  <a:srgbClr val="00B050"/>
                </a:solidFill>
              </a:rPr>
              <a:t>green</a:t>
            </a:r>
            <a:r>
              <a:rPr lang="en-TR" sz="3600" b="0" dirty="0"/>
              <a:t> light)</a:t>
            </a:r>
            <a:endParaRPr lang="en-TR" b="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70BD03-F88D-02C3-F279-D80AA0FB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25539" y="2447925"/>
            <a:ext cx="6047260" cy="3838575"/>
          </a:xfrm>
        </p:spPr>
      </p:pic>
    </p:spTree>
    <p:extLst>
      <p:ext uri="{BB962C8B-B14F-4D97-AF65-F5344CB8AC3E}">
        <p14:creationId xmlns:p14="http://schemas.microsoft.com/office/powerpoint/2010/main" val="348118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87C2-2CC4-2677-AE6E-919AD5AB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1025567" cy="1294228"/>
          </a:xfrm>
        </p:spPr>
        <p:txBody>
          <a:bodyPr/>
          <a:lstStyle/>
          <a:p>
            <a:r>
              <a:rPr lang="en-TR" dirty="0"/>
              <a:t>State 2: Warning Zone </a:t>
            </a:r>
            <a:br>
              <a:rPr lang="en-TR" dirty="0"/>
            </a:br>
            <a:r>
              <a:rPr lang="en-TR" sz="3600" b="0" dirty="0"/>
              <a:t>(tmp &gt; 30 &amp; tmp &lt; 80: </a:t>
            </a:r>
            <a:r>
              <a:rPr lang="en-TR" sz="3600" b="0" dirty="0">
                <a:solidFill>
                  <a:srgbClr val="FF9C25"/>
                </a:solidFill>
              </a:rPr>
              <a:t>orange</a:t>
            </a:r>
            <a:r>
              <a:rPr lang="en-TR" sz="3600" b="0" dirty="0"/>
              <a:t> light)</a:t>
            </a:r>
            <a:endParaRPr lang="en-TR" b="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7E75B1-D134-F216-C83A-1E9182877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34502" y="2447925"/>
            <a:ext cx="6829334" cy="3838575"/>
          </a:xfrm>
        </p:spPr>
      </p:pic>
    </p:spTree>
    <p:extLst>
      <p:ext uri="{BB962C8B-B14F-4D97-AF65-F5344CB8AC3E}">
        <p14:creationId xmlns:p14="http://schemas.microsoft.com/office/powerpoint/2010/main" val="156807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87C2-2CC4-2677-AE6E-919AD5AB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State 1: Danger Zone</a:t>
            </a:r>
            <a:br>
              <a:rPr lang="en-TR" dirty="0"/>
            </a:br>
            <a:r>
              <a:rPr kumimoji="0" lang="en-TR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(tmp &gt; 80: </a:t>
            </a:r>
            <a:r>
              <a:rPr kumimoji="0" lang="en-TR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red</a:t>
            </a:r>
            <a:r>
              <a:rPr kumimoji="0" lang="en-TR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light(blink) + </a:t>
            </a:r>
            <a:r>
              <a:rPr kumimoji="0" lang="en-TR" sz="3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buzzer</a:t>
            </a:r>
            <a:r>
              <a:rPr kumimoji="0" lang="en-TR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)</a:t>
            </a:r>
            <a:endParaRPr lang="en-T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A08CE50-2D1A-1548-1C68-5FBE0AF71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567625" y="2716371"/>
            <a:ext cx="6502997" cy="3838575"/>
          </a:xfrm>
        </p:spPr>
      </p:pic>
      <p:pic>
        <p:nvPicPr>
          <p:cNvPr id="6" name="Picture 5" descr="A circuit board with wires and a display&#10;&#10;Description automatically generated">
            <a:extLst>
              <a:ext uri="{FF2B5EF4-FFF2-40B4-BE49-F238E27FC236}">
                <a16:creationId xmlns:a16="http://schemas.microsoft.com/office/drawing/2014/main" id="{F52B452C-ACB7-0A84-3CC5-914A25958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0" y="2716371"/>
            <a:ext cx="5492125" cy="3838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8709BF-869C-84B3-399D-1662CFA49666}"/>
              </a:ext>
            </a:extLst>
          </p:cNvPr>
          <p:cNvSpPr txBox="1"/>
          <p:nvPr/>
        </p:nvSpPr>
        <p:spPr>
          <a:xfrm>
            <a:off x="556580" y="253170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R" dirty="0"/>
              <a:t>ime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EDEDC-C217-F00D-1609-C9C04676BF54}"/>
              </a:ext>
            </a:extLst>
          </p:cNvPr>
          <p:cNvSpPr txBox="1"/>
          <p:nvPr/>
        </p:nvSpPr>
        <p:spPr>
          <a:xfrm>
            <a:off x="6048705" y="253170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R" dirty="0"/>
              <a:t>ime = 1</a:t>
            </a:r>
          </a:p>
        </p:txBody>
      </p:sp>
    </p:spTree>
    <p:extLst>
      <p:ext uri="{BB962C8B-B14F-4D97-AF65-F5344CB8AC3E}">
        <p14:creationId xmlns:p14="http://schemas.microsoft.com/office/powerpoint/2010/main" val="370339998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LeftStep">
      <a:dk1>
        <a:srgbClr val="000000"/>
      </a:dk1>
      <a:lt1>
        <a:srgbClr val="FFFFFF"/>
      </a:lt1>
      <a:dk2>
        <a:srgbClr val="30271B"/>
      </a:dk2>
      <a:lt2>
        <a:srgbClr val="F0F1F3"/>
      </a:lt2>
      <a:accent1>
        <a:srgbClr val="B0A145"/>
      </a:accent1>
      <a:accent2>
        <a:srgbClr val="B1703B"/>
      </a:accent2>
      <a:accent3>
        <a:srgbClr val="C3504D"/>
      </a:accent3>
      <a:accent4>
        <a:srgbClr val="B13B69"/>
      </a:accent4>
      <a:accent5>
        <a:srgbClr val="C34DAC"/>
      </a:accent5>
      <a:accent6>
        <a:srgbClr val="973BB1"/>
      </a:accent6>
      <a:hlink>
        <a:srgbClr val="5A6AC8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194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BjornVTI</vt:lpstr>
      <vt:lpstr>Automated Temperature Control System with Visual and Auditory Feedback</vt:lpstr>
      <vt:lpstr>Objective</vt:lpstr>
      <vt:lpstr>Circuit Design</vt:lpstr>
      <vt:lpstr>State 1: Safe Zone  (tmp &lt; 30: green light)</vt:lpstr>
      <vt:lpstr>State 2: Warning Zone  (tmp &gt; 30 &amp; tmp &lt; 80: orange light)</vt:lpstr>
      <vt:lpstr>State 1: Danger Zone (tmp &gt; 80: red light(blink) + buzzer)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Temperature Control System with Visual and Auditory Feedback</dc:title>
  <dc:creator>EGEMEN EROĞLU</dc:creator>
  <cp:lastModifiedBy>EGEMEN EROĞLU</cp:lastModifiedBy>
  <cp:revision>2</cp:revision>
  <dcterms:created xsi:type="dcterms:W3CDTF">2024-05-09T18:23:51Z</dcterms:created>
  <dcterms:modified xsi:type="dcterms:W3CDTF">2024-07-04T17:10:22Z</dcterms:modified>
</cp:coreProperties>
</file>