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7" name="Date Placeholder 6"/>
          <p:cNvSpPr>
            <a:spLocks noGrp="1"/>
          </p:cNvSpPr>
          <p:nvPr>
            <p:ph type="dt" sz="half" idx="10"/>
          </p:nvPr>
        </p:nvSpPr>
        <p:spPr/>
        <p:txBody>
          <a:bodyPr/>
          <a:lstStyle/>
          <a:p>
            <a:fld id="{2F5D1F97-4F6D-4972-9ACC-4D1691E9974A}" type="datetimeFigureOut">
              <a:rPr lang="tr-TR" smtClean="0"/>
              <a:t>7.10.2024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CCD0C03-853A-4BC3-B678-F4040CD8F6A9}" type="slidenum">
              <a:rPr lang="tr-TR" smtClean="0"/>
              <a:t>‹#›</a:t>
            </a:fld>
            <a:endParaRPr lang="tr-TR"/>
          </a:p>
        </p:txBody>
      </p:sp>
    </p:spTree>
    <p:extLst>
      <p:ext uri="{BB962C8B-B14F-4D97-AF65-F5344CB8AC3E}">
        <p14:creationId xmlns:p14="http://schemas.microsoft.com/office/powerpoint/2010/main" val="10805788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5D1F97-4F6D-4972-9ACC-4D1691E9974A}" type="datetimeFigureOut">
              <a:rPr lang="tr-TR" smtClean="0"/>
              <a:t>7.10.2024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CCD0C03-853A-4BC3-B678-F4040CD8F6A9}" type="slidenum">
              <a:rPr lang="tr-TR" smtClean="0"/>
              <a:t>‹#›</a:t>
            </a:fld>
            <a:endParaRPr lang="tr-TR"/>
          </a:p>
        </p:txBody>
      </p:sp>
    </p:spTree>
    <p:extLst>
      <p:ext uri="{BB962C8B-B14F-4D97-AF65-F5344CB8AC3E}">
        <p14:creationId xmlns:p14="http://schemas.microsoft.com/office/powerpoint/2010/main" val="2074395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5D1F97-4F6D-4972-9ACC-4D1691E9974A}" type="datetimeFigureOut">
              <a:rPr lang="tr-TR" smtClean="0"/>
              <a:t>7.10.2024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CCD0C03-853A-4BC3-B678-F4040CD8F6A9}" type="slidenum">
              <a:rPr lang="tr-TR" smtClean="0"/>
              <a:t>‹#›</a:t>
            </a:fld>
            <a:endParaRPr lang="tr-TR"/>
          </a:p>
        </p:txBody>
      </p:sp>
    </p:spTree>
    <p:extLst>
      <p:ext uri="{BB962C8B-B14F-4D97-AF65-F5344CB8AC3E}">
        <p14:creationId xmlns:p14="http://schemas.microsoft.com/office/powerpoint/2010/main" val="2987836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F5D1F97-4F6D-4972-9ACC-4D1691E9974A}" type="datetimeFigureOut">
              <a:rPr lang="tr-TR" smtClean="0"/>
              <a:t>7.10.2024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CCD0C03-853A-4BC3-B678-F4040CD8F6A9}" type="slidenum">
              <a:rPr lang="tr-TR" smtClean="0"/>
              <a:t>‹#›</a:t>
            </a:fld>
            <a:endParaRPr lang="tr-TR"/>
          </a:p>
        </p:txBody>
      </p:sp>
    </p:spTree>
    <p:extLst>
      <p:ext uri="{BB962C8B-B14F-4D97-AF65-F5344CB8AC3E}">
        <p14:creationId xmlns:p14="http://schemas.microsoft.com/office/powerpoint/2010/main" val="2398500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7" name="Date Placeholder 6"/>
          <p:cNvSpPr>
            <a:spLocks noGrp="1"/>
          </p:cNvSpPr>
          <p:nvPr>
            <p:ph type="dt" sz="half" idx="10"/>
          </p:nvPr>
        </p:nvSpPr>
        <p:spPr/>
        <p:txBody>
          <a:bodyPr/>
          <a:lstStyle/>
          <a:p>
            <a:fld id="{2F5D1F97-4F6D-4972-9ACC-4D1691E9974A}" type="datetimeFigureOut">
              <a:rPr lang="tr-TR" smtClean="0"/>
              <a:t>7.10.2024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CCD0C03-853A-4BC3-B678-F4040CD8F6A9}" type="slidenum">
              <a:rPr lang="tr-TR" smtClean="0"/>
              <a:t>‹#›</a:t>
            </a:fld>
            <a:endParaRPr lang="tr-TR"/>
          </a:p>
        </p:txBody>
      </p:sp>
    </p:spTree>
    <p:extLst>
      <p:ext uri="{BB962C8B-B14F-4D97-AF65-F5344CB8AC3E}">
        <p14:creationId xmlns:p14="http://schemas.microsoft.com/office/powerpoint/2010/main" val="1584439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8" name="Date Placeholder 7"/>
          <p:cNvSpPr>
            <a:spLocks noGrp="1"/>
          </p:cNvSpPr>
          <p:nvPr>
            <p:ph type="dt" sz="half" idx="10"/>
          </p:nvPr>
        </p:nvSpPr>
        <p:spPr/>
        <p:txBody>
          <a:bodyPr/>
          <a:lstStyle/>
          <a:p>
            <a:fld id="{2F5D1F97-4F6D-4972-9ACC-4D1691E9974A}" type="datetimeFigureOut">
              <a:rPr lang="tr-TR" smtClean="0"/>
              <a:t>7.10.2024</a:t>
            </a:fld>
            <a:endParaRPr lang="tr-TR"/>
          </a:p>
        </p:txBody>
      </p:sp>
      <p:sp>
        <p:nvSpPr>
          <p:cNvPr id="9" name="Footer Placeholder 8"/>
          <p:cNvSpPr>
            <a:spLocks noGrp="1"/>
          </p:cNvSpPr>
          <p:nvPr>
            <p:ph type="ftr" sz="quarter" idx="11"/>
          </p:nvPr>
        </p:nvSpPr>
        <p:spPr/>
        <p:txBody>
          <a:bodyPr/>
          <a:lstStyle/>
          <a:p>
            <a:endParaRPr lang="tr-TR"/>
          </a:p>
        </p:txBody>
      </p:sp>
      <p:sp>
        <p:nvSpPr>
          <p:cNvPr id="10" name="Slide Number Placeholder 9"/>
          <p:cNvSpPr>
            <a:spLocks noGrp="1"/>
          </p:cNvSpPr>
          <p:nvPr>
            <p:ph type="sldNum" sz="quarter" idx="12"/>
          </p:nvPr>
        </p:nvSpPr>
        <p:spPr/>
        <p:txBody>
          <a:bodyPr/>
          <a:lstStyle/>
          <a:p>
            <a:fld id="{2CCD0C03-853A-4BC3-B678-F4040CD8F6A9}" type="slidenum">
              <a:rPr lang="tr-TR" smtClean="0"/>
              <a:t>‹#›</a:t>
            </a:fld>
            <a:endParaRPr lang="tr-TR"/>
          </a:p>
        </p:txBody>
      </p:sp>
    </p:spTree>
    <p:extLst>
      <p:ext uri="{BB962C8B-B14F-4D97-AF65-F5344CB8AC3E}">
        <p14:creationId xmlns:p14="http://schemas.microsoft.com/office/powerpoint/2010/main" val="2730392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583436" y="3143250"/>
            <a:ext cx="4270248" cy="259677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7" name="Date Placeholder 6"/>
          <p:cNvSpPr>
            <a:spLocks noGrp="1"/>
          </p:cNvSpPr>
          <p:nvPr>
            <p:ph type="dt" sz="half" idx="10"/>
          </p:nvPr>
        </p:nvSpPr>
        <p:spPr/>
        <p:txBody>
          <a:bodyPr/>
          <a:lstStyle/>
          <a:p>
            <a:fld id="{2F5D1F97-4F6D-4972-9ACC-4D1691E9974A}" type="datetimeFigureOut">
              <a:rPr lang="tr-TR" smtClean="0"/>
              <a:t>7.10.2024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CCD0C03-853A-4BC3-B678-F4040CD8F6A9}" type="slidenum">
              <a:rPr lang="tr-TR" smtClean="0"/>
              <a:t>‹#›</a:t>
            </a:fld>
            <a:endParaRPr lang="tr-TR"/>
          </a:p>
        </p:txBody>
      </p:sp>
      <p:sp>
        <p:nvSpPr>
          <p:cNvPr id="10" name="Title 9"/>
          <p:cNvSpPr>
            <a:spLocks noGrp="1"/>
          </p:cNvSpPr>
          <p:nvPr>
            <p:ph type="title"/>
          </p:nvPr>
        </p:nvSpPr>
        <p:spPr/>
        <p:txBody>
          <a:bodyPr/>
          <a:lstStyle/>
          <a:p>
            <a:r>
              <a:rPr lang="tr-TR"/>
              <a:t>Asıl başlık stilini düzenlemek için tıklayın</a:t>
            </a:r>
            <a:endParaRPr lang="en-US" dirty="0"/>
          </a:p>
        </p:txBody>
      </p:sp>
    </p:spTree>
    <p:extLst>
      <p:ext uri="{BB962C8B-B14F-4D97-AF65-F5344CB8AC3E}">
        <p14:creationId xmlns:p14="http://schemas.microsoft.com/office/powerpoint/2010/main" val="16902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F5D1F97-4F6D-4972-9ACC-4D1691E9974A}" type="datetimeFigureOut">
              <a:rPr lang="tr-TR" smtClean="0"/>
              <a:t>7.10.2024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CCD0C03-853A-4BC3-B678-F4040CD8F6A9}" type="slidenum">
              <a:rPr lang="tr-TR" smtClean="0"/>
              <a:t>‹#›</a:t>
            </a:fld>
            <a:endParaRPr lang="tr-TR"/>
          </a:p>
        </p:txBody>
      </p:sp>
    </p:spTree>
    <p:extLst>
      <p:ext uri="{BB962C8B-B14F-4D97-AF65-F5344CB8AC3E}">
        <p14:creationId xmlns:p14="http://schemas.microsoft.com/office/powerpoint/2010/main" val="2353779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D1F97-4F6D-4972-9ACC-4D1691E9974A}" type="datetimeFigureOut">
              <a:rPr lang="tr-TR" smtClean="0"/>
              <a:t>7.10.2024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CCD0C03-853A-4BC3-B678-F4040CD8F6A9}" type="slidenum">
              <a:rPr lang="tr-TR" smtClean="0"/>
              <a:t>‹#›</a:t>
            </a:fld>
            <a:endParaRPr lang="tr-TR"/>
          </a:p>
        </p:txBody>
      </p:sp>
    </p:spTree>
    <p:extLst>
      <p:ext uri="{BB962C8B-B14F-4D97-AF65-F5344CB8AC3E}">
        <p14:creationId xmlns:p14="http://schemas.microsoft.com/office/powerpoint/2010/main" val="3530693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9" name="Date Placeholder 8"/>
          <p:cNvSpPr>
            <a:spLocks noGrp="1"/>
          </p:cNvSpPr>
          <p:nvPr>
            <p:ph type="dt" sz="half" idx="10"/>
          </p:nvPr>
        </p:nvSpPr>
        <p:spPr/>
        <p:txBody>
          <a:bodyPr/>
          <a:lstStyle/>
          <a:p>
            <a:fld id="{2F5D1F97-4F6D-4972-9ACC-4D1691E9974A}" type="datetimeFigureOut">
              <a:rPr lang="tr-TR" smtClean="0"/>
              <a:t>7.10.2024</a:t>
            </a:fld>
            <a:endParaRPr lang="tr-T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tr-TR"/>
          </a:p>
        </p:txBody>
      </p:sp>
      <p:sp>
        <p:nvSpPr>
          <p:cNvPr id="11" name="Slide Number Placeholder 10"/>
          <p:cNvSpPr>
            <a:spLocks noGrp="1"/>
          </p:cNvSpPr>
          <p:nvPr>
            <p:ph type="sldNum" sz="quarter" idx="12"/>
          </p:nvPr>
        </p:nvSpPr>
        <p:spPr/>
        <p:txBody>
          <a:bodyPr/>
          <a:lstStyle/>
          <a:p>
            <a:fld id="{2CCD0C03-853A-4BC3-B678-F4040CD8F6A9}" type="slidenum">
              <a:rPr lang="tr-TR" smtClean="0"/>
              <a:t>‹#›</a:t>
            </a:fld>
            <a:endParaRPr lang="tr-TR"/>
          </a:p>
        </p:txBody>
      </p:sp>
    </p:spTree>
    <p:extLst>
      <p:ext uri="{BB962C8B-B14F-4D97-AF65-F5344CB8AC3E}">
        <p14:creationId xmlns:p14="http://schemas.microsoft.com/office/powerpoint/2010/main" val="361103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F5D1F97-4F6D-4972-9ACC-4D1691E9974A}" type="datetimeFigureOut">
              <a:rPr lang="tr-TR" smtClean="0"/>
              <a:t>7.10.2024</a:t>
            </a:fld>
            <a:endParaRPr lang="tr-T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tr-TR"/>
          </a:p>
        </p:txBody>
      </p:sp>
      <p:sp>
        <p:nvSpPr>
          <p:cNvPr id="10" name="Slide Number Placeholder 9"/>
          <p:cNvSpPr>
            <a:spLocks noGrp="1"/>
          </p:cNvSpPr>
          <p:nvPr>
            <p:ph type="sldNum" sz="quarter" idx="12"/>
          </p:nvPr>
        </p:nvSpPr>
        <p:spPr/>
        <p:txBody>
          <a:bodyPr/>
          <a:lstStyle/>
          <a:p>
            <a:fld id="{2CCD0C03-853A-4BC3-B678-F4040CD8F6A9}" type="slidenum">
              <a:rPr lang="tr-TR" smtClean="0"/>
              <a:t>‹#›</a:t>
            </a:fld>
            <a:endParaRPr lang="tr-TR"/>
          </a:p>
        </p:txBody>
      </p:sp>
    </p:spTree>
    <p:extLst>
      <p:ext uri="{BB962C8B-B14F-4D97-AF65-F5344CB8AC3E}">
        <p14:creationId xmlns:p14="http://schemas.microsoft.com/office/powerpoint/2010/main" val="1990041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F5D1F97-4F6D-4972-9ACC-4D1691E9974A}" type="datetimeFigureOut">
              <a:rPr lang="tr-TR" smtClean="0"/>
              <a:t>7.10.2024</a:t>
            </a:fld>
            <a:endParaRPr lang="tr-T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tr-T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CCD0C03-853A-4BC3-B678-F4040CD8F6A9}" type="slidenum">
              <a:rPr lang="tr-TR" smtClean="0"/>
              <a:t>‹#›</a:t>
            </a:fld>
            <a:endParaRPr lang="tr-TR"/>
          </a:p>
        </p:txBody>
      </p:sp>
    </p:spTree>
    <p:extLst>
      <p:ext uri="{BB962C8B-B14F-4D97-AF65-F5344CB8AC3E}">
        <p14:creationId xmlns:p14="http://schemas.microsoft.com/office/powerpoint/2010/main" val="2807642723"/>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059939-9492-0BB3-520A-86C6F568E25A}"/>
              </a:ext>
            </a:extLst>
          </p:cNvPr>
          <p:cNvSpPr>
            <a:spLocks noGrp="1"/>
          </p:cNvSpPr>
          <p:nvPr>
            <p:ph type="ctrTitle"/>
          </p:nvPr>
        </p:nvSpPr>
        <p:spPr/>
        <p:txBody>
          <a:bodyPr/>
          <a:lstStyle/>
          <a:p>
            <a:r>
              <a:rPr lang="tr-TR" dirty="0" err="1"/>
              <a:t>Yolo</a:t>
            </a:r>
            <a:r>
              <a:rPr lang="tr-TR" dirty="0"/>
              <a:t> Nedir? </a:t>
            </a:r>
          </a:p>
        </p:txBody>
      </p:sp>
      <p:sp>
        <p:nvSpPr>
          <p:cNvPr id="3" name="Alt Başlık 2">
            <a:extLst>
              <a:ext uri="{FF2B5EF4-FFF2-40B4-BE49-F238E27FC236}">
                <a16:creationId xmlns:a16="http://schemas.microsoft.com/office/drawing/2014/main" id="{A3143024-3BE1-DC5D-8F95-4B334A438D67}"/>
              </a:ext>
            </a:extLst>
          </p:cNvPr>
          <p:cNvSpPr>
            <a:spLocks noGrp="1"/>
          </p:cNvSpPr>
          <p:nvPr>
            <p:ph type="subTitle" idx="1"/>
          </p:nvPr>
        </p:nvSpPr>
        <p:spPr/>
        <p:txBody>
          <a:bodyPr/>
          <a:lstStyle/>
          <a:p>
            <a:r>
              <a:rPr lang="tr-TR" dirty="0"/>
              <a:t>Abdullah Samet Eroğlu</a:t>
            </a:r>
            <a:br>
              <a:rPr lang="tr-TR" dirty="0"/>
            </a:br>
            <a:r>
              <a:rPr lang="tr-TR" dirty="0"/>
              <a:t>02220224574</a:t>
            </a:r>
            <a:br>
              <a:rPr lang="tr-TR" dirty="0"/>
            </a:br>
            <a:endParaRPr lang="tr-TR" dirty="0"/>
          </a:p>
        </p:txBody>
      </p:sp>
    </p:spTree>
    <p:extLst>
      <p:ext uri="{BB962C8B-B14F-4D97-AF65-F5344CB8AC3E}">
        <p14:creationId xmlns:p14="http://schemas.microsoft.com/office/powerpoint/2010/main" val="6359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CA4E4F-75CB-73DD-4F22-7788EC1DFD66}"/>
              </a:ext>
            </a:extLst>
          </p:cNvPr>
          <p:cNvSpPr>
            <a:spLocks noGrp="1"/>
          </p:cNvSpPr>
          <p:nvPr>
            <p:ph type="title"/>
          </p:nvPr>
        </p:nvSpPr>
        <p:spPr/>
        <p:txBody>
          <a:bodyPr/>
          <a:lstStyle/>
          <a:p>
            <a:r>
              <a:rPr lang="tr-TR" dirty="0"/>
              <a:t>Teşekkürler…</a:t>
            </a:r>
          </a:p>
        </p:txBody>
      </p:sp>
    </p:spTree>
    <p:extLst>
      <p:ext uri="{BB962C8B-B14F-4D97-AF65-F5344CB8AC3E}">
        <p14:creationId xmlns:p14="http://schemas.microsoft.com/office/powerpoint/2010/main" val="3126448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2648E7-5316-C301-77F7-D564412BC7EE}"/>
              </a:ext>
            </a:extLst>
          </p:cNvPr>
          <p:cNvSpPr>
            <a:spLocks noGrp="1"/>
          </p:cNvSpPr>
          <p:nvPr>
            <p:ph type="title"/>
          </p:nvPr>
        </p:nvSpPr>
        <p:spPr/>
        <p:txBody>
          <a:bodyPr/>
          <a:lstStyle/>
          <a:p>
            <a:r>
              <a:rPr lang="tr-TR" dirty="0"/>
              <a:t>Nedir?</a:t>
            </a:r>
          </a:p>
        </p:txBody>
      </p:sp>
      <p:sp>
        <p:nvSpPr>
          <p:cNvPr id="4" name="Rectangle 1">
            <a:extLst>
              <a:ext uri="{FF2B5EF4-FFF2-40B4-BE49-F238E27FC236}">
                <a16:creationId xmlns:a16="http://schemas.microsoft.com/office/drawing/2014/main" id="{23FED042-9446-3A4D-EA7A-3DD6DEFE0B8A}"/>
              </a:ext>
            </a:extLst>
          </p:cNvPr>
          <p:cNvSpPr>
            <a:spLocks noGrp="1" noChangeArrowheads="1"/>
          </p:cNvSpPr>
          <p:nvPr>
            <p:ph idx="1"/>
          </p:nvPr>
        </p:nvSpPr>
        <p:spPr bwMode="auto">
          <a:xfrm>
            <a:off x="226141" y="2231579"/>
            <a:ext cx="1122843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tr-TR" sz="3200" dirty="0"/>
              <a:t>	YOLO, gerçek zamanlı nesne tespiti için geliştirilmiş bir derin öğrenme algoritmasıdır. 2015 yılında Joseph </a:t>
            </a:r>
            <a:r>
              <a:rPr lang="tr-TR" sz="3200" dirty="0" err="1"/>
              <a:t>Redmon</a:t>
            </a:r>
            <a:r>
              <a:rPr lang="tr-TR" sz="3200" dirty="0"/>
              <a:t> tarafından tanıtılmıştır ve geleneksel nesne tespit yöntemlerinden farklı olarak tüm işlemleri tek bir aşamada gerçekleştirir. Bu özellik, </a:t>
            </a:r>
            <a:r>
              <a:rPr lang="tr-TR" sz="3200" dirty="0" err="1"/>
              <a:t>YOLO’yu</a:t>
            </a:r>
            <a:r>
              <a:rPr lang="tr-TR" sz="3200" dirty="0"/>
              <a:t> hızlı ve etkili bir çözüm haline getirirken, otonom araçlar, güvenlik sistemleri ve endüstriyel otomasyon gibi alanlarda büyük bir öneme sahiptir.</a:t>
            </a:r>
            <a:endParaRPr kumimoji="0" lang="tr-TR" altLang="tr-TR"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36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7B11ED-6A96-D915-B513-62E0F5405FB5}"/>
              </a:ext>
            </a:extLst>
          </p:cNvPr>
          <p:cNvSpPr>
            <a:spLocks noGrp="1"/>
          </p:cNvSpPr>
          <p:nvPr>
            <p:ph type="title"/>
          </p:nvPr>
        </p:nvSpPr>
        <p:spPr/>
        <p:txBody>
          <a:bodyPr/>
          <a:lstStyle/>
          <a:p>
            <a:r>
              <a:rPr lang="tr-TR" dirty="0"/>
              <a:t>Nasıl Çalışır</a:t>
            </a:r>
          </a:p>
        </p:txBody>
      </p:sp>
      <p:sp>
        <p:nvSpPr>
          <p:cNvPr id="3" name="İçerik Yer Tutucusu 2">
            <a:extLst>
              <a:ext uri="{FF2B5EF4-FFF2-40B4-BE49-F238E27FC236}">
                <a16:creationId xmlns:a16="http://schemas.microsoft.com/office/drawing/2014/main" id="{9F86504A-5EFE-4A98-A940-FB5294141826}"/>
              </a:ext>
            </a:extLst>
          </p:cNvPr>
          <p:cNvSpPr>
            <a:spLocks noGrp="1"/>
          </p:cNvSpPr>
          <p:nvPr>
            <p:ph idx="1"/>
          </p:nvPr>
        </p:nvSpPr>
        <p:spPr>
          <a:xfrm>
            <a:off x="216309" y="2343076"/>
            <a:ext cx="11552903" cy="3101983"/>
          </a:xfrm>
        </p:spPr>
        <p:txBody>
          <a:bodyPr>
            <a:noAutofit/>
          </a:bodyPr>
          <a:lstStyle/>
          <a:p>
            <a:pPr marL="0" indent="0">
              <a:buNone/>
            </a:pPr>
            <a:r>
              <a:rPr lang="tr-TR" sz="3200" dirty="0"/>
              <a:t>	YOLO, görüntüyü tek bir sinir ağı ile işler. İlk olarak, görüntü belirli bir boyutta (genellikle 416x416 veya 608x608) ölçeklendirilir ve ardından </a:t>
            </a:r>
            <a:r>
              <a:rPr lang="tr-TR" sz="3200" dirty="0" err="1"/>
              <a:t>SxS</a:t>
            </a:r>
            <a:r>
              <a:rPr lang="tr-TR" sz="3200" dirty="0"/>
              <a:t> ızgara hücresine bölünür. Her hücre, o hücre içinde bir nesne olup olmadığını tahmin eder. Bu işlem, her hücre için sınıf tahminleri, nesne varlığı ve sınır kutusu koordinatları gibi çıktılar elde edilmesini sağlar.</a:t>
            </a:r>
          </a:p>
        </p:txBody>
      </p:sp>
    </p:spTree>
    <p:extLst>
      <p:ext uri="{BB962C8B-B14F-4D97-AF65-F5344CB8AC3E}">
        <p14:creationId xmlns:p14="http://schemas.microsoft.com/office/powerpoint/2010/main" val="308031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1D9FE3-8CB6-C300-C23B-4FB85A9C856D}"/>
              </a:ext>
            </a:extLst>
          </p:cNvPr>
          <p:cNvSpPr>
            <a:spLocks noGrp="1"/>
          </p:cNvSpPr>
          <p:nvPr>
            <p:ph type="title"/>
          </p:nvPr>
        </p:nvSpPr>
        <p:spPr/>
        <p:txBody>
          <a:bodyPr/>
          <a:lstStyle/>
          <a:p>
            <a:r>
              <a:rPr lang="tr-TR" dirty="0"/>
              <a:t>Yapısı Nasıldır?</a:t>
            </a:r>
          </a:p>
        </p:txBody>
      </p:sp>
      <p:sp>
        <p:nvSpPr>
          <p:cNvPr id="3" name="İçerik Yer Tutucusu 2">
            <a:extLst>
              <a:ext uri="{FF2B5EF4-FFF2-40B4-BE49-F238E27FC236}">
                <a16:creationId xmlns:a16="http://schemas.microsoft.com/office/drawing/2014/main" id="{2ABCA77B-7466-0339-A430-D3ED6B300085}"/>
              </a:ext>
            </a:extLst>
          </p:cNvPr>
          <p:cNvSpPr>
            <a:spLocks noGrp="1"/>
          </p:cNvSpPr>
          <p:nvPr>
            <p:ph idx="1"/>
          </p:nvPr>
        </p:nvSpPr>
        <p:spPr>
          <a:xfrm>
            <a:off x="176981" y="2638044"/>
            <a:ext cx="11759380" cy="3101983"/>
          </a:xfrm>
        </p:spPr>
        <p:txBody>
          <a:bodyPr>
            <a:noAutofit/>
          </a:bodyPr>
          <a:lstStyle/>
          <a:p>
            <a:pPr marL="0" indent="0">
              <a:buNone/>
            </a:pPr>
            <a:r>
              <a:rPr lang="tr-TR" sz="3200" dirty="0"/>
              <a:t>	YOLO, </a:t>
            </a:r>
            <a:r>
              <a:rPr lang="tr-TR" sz="3200" dirty="0" err="1"/>
              <a:t>Konvolüsyonel</a:t>
            </a:r>
            <a:r>
              <a:rPr lang="tr-TR" sz="3200" dirty="0"/>
              <a:t> Sinir Ağı (CNN) tabanlı bir yapıya sahiptir. Görüntü işleme için bir dizi </a:t>
            </a:r>
            <a:r>
              <a:rPr lang="tr-TR" sz="3200" dirty="0" err="1"/>
              <a:t>konvolüsyonel</a:t>
            </a:r>
            <a:r>
              <a:rPr lang="tr-TR" sz="3200" dirty="0"/>
              <a:t> katman ve havuzlama katmanı kullanılır. Giriş katmanında görüntü alınırken, </a:t>
            </a:r>
            <a:r>
              <a:rPr lang="tr-TR" sz="3200" dirty="0" err="1"/>
              <a:t>konvolüsyonel</a:t>
            </a:r>
            <a:r>
              <a:rPr lang="tr-TR" sz="3200" dirty="0"/>
              <a:t> katmanlar görüntüdeki özellikleri çıkarır. Sonuç olarak, her hücre için sınıf tahminleri ve sınır kutusu koordinatları elde edilir. Girdi görüntüsü, önemli nesnelerin kaybolmamasını sağlamak amacıyla kırpılır ve standart boyuta ölçeklendirilir.</a:t>
            </a:r>
          </a:p>
        </p:txBody>
      </p:sp>
    </p:spTree>
    <p:extLst>
      <p:ext uri="{BB962C8B-B14F-4D97-AF65-F5344CB8AC3E}">
        <p14:creationId xmlns:p14="http://schemas.microsoft.com/office/powerpoint/2010/main" val="353941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DCBFC9-FAC5-0B40-2CB0-6F9622C1D2B1}"/>
              </a:ext>
            </a:extLst>
          </p:cNvPr>
          <p:cNvSpPr>
            <a:spLocks noGrp="1"/>
          </p:cNvSpPr>
          <p:nvPr>
            <p:ph type="title"/>
          </p:nvPr>
        </p:nvSpPr>
        <p:spPr/>
        <p:txBody>
          <a:bodyPr/>
          <a:lstStyle/>
          <a:p>
            <a:r>
              <a:rPr lang="tr-TR" dirty="0"/>
              <a:t>Çıktısı nasıldır?</a:t>
            </a:r>
          </a:p>
        </p:txBody>
      </p:sp>
      <p:sp>
        <p:nvSpPr>
          <p:cNvPr id="3" name="İçerik Yer Tutucusu 2">
            <a:extLst>
              <a:ext uri="{FF2B5EF4-FFF2-40B4-BE49-F238E27FC236}">
                <a16:creationId xmlns:a16="http://schemas.microsoft.com/office/drawing/2014/main" id="{C1DC2119-9983-242A-2154-47502DC557B5}"/>
              </a:ext>
            </a:extLst>
          </p:cNvPr>
          <p:cNvSpPr>
            <a:spLocks noGrp="1"/>
          </p:cNvSpPr>
          <p:nvPr>
            <p:ph idx="1"/>
          </p:nvPr>
        </p:nvSpPr>
        <p:spPr>
          <a:xfrm>
            <a:off x="0" y="2638044"/>
            <a:ext cx="12192000" cy="3101983"/>
          </a:xfrm>
        </p:spPr>
        <p:txBody>
          <a:bodyPr>
            <a:noAutofit/>
          </a:bodyPr>
          <a:lstStyle/>
          <a:p>
            <a:pPr marL="0" indent="0">
              <a:buNone/>
            </a:pPr>
            <a:r>
              <a:rPr lang="tr-TR" sz="3200" dirty="0"/>
              <a:t>	YOLO, her hücre için sınıflandırma, sınır kutuları ve güven oranı bilgileri sunar. Her hücre, görüntüdeki nesnenin sınıfını tahmin eder (örneğin, "kedi", "köpek"). Ayrıca, her hücre bir nesneye ait sınır kutusu bilgilerini verir; bu kutular, nesnenin pozisyonunu tanımlar. Güven oranı, tahminin doğruluğunu gösteren bir değer olup, 0 ile 1 arasında değişir; 1'e yakın değerler daha yüksek güveni ifade eder.</a:t>
            </a:r>
          </a:p>
        </p:txBody>
      </p:sp>
    </p:spTree>
    <p:extLst>
      <p:ext uri="{BB962C8B-B14F-4D97-AF65-F5344CB8AC3E}">
        <p14:creationId xmlns:p14="http://schemas.microsoft.com/office/powerpoint/2010/main" val="355259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84CC6-1DEC-406C-7B65-B0E680308CC3}"/>
              </a:ext>
            </a:extLst>
          </p:cNvPr>
          <p:cNvSpPr>
            <a:spLocks noGrp="1"/>
          </p:cNvSpPr>
          <p:nvPr>
            <p:ph type="title"/>
          </p:nvPr>
        </p:nvSpPr>
        <p:spPr/>
        <p:txBody>
          <a:bodyPr/>
          <a:lstStyle/>
          <a:p>
            <a:r>
              <a:rPr lang="tr-TR" dirty="0"/>
              <a:t>Avantajları nelerdir?</a:t>
            </a:r>
          </a:p>
        </p:txBody>
      </p:sp>
      <p:sp>
        <p:nvSpPr>
          <p:cNvPr id="3" name="İçerik Yer Tutucusu 2">
            <a:extLst>
              <a:ext uri="{FF2B5EF4-FFF2-40B4-BE49-F238E27FC236}">
                <a16:creationId xmlns:a16="http://schemas.microsoft.com/office/drawing/2014/main" id="{F00621D0-47C4-2BF4-AEAB-F68C61E2B829}"/>
              </a:ext>
            </a:extLst>
          </p:cNvPr>
          <p:cNvSpPr>
            <a:spLocks noGrp="1"/>
          </p:cNvSpPr>
          <p:nvPr>
            <p:ph idx="1"/>
          </p:nvPr>
        </p:nvSpPr>
        <p:spPr>
          <a:xfrm>
            <a:off x="-1" y="2638044"/>
            <a:ext cx="12378813" cy="3101983"/>
          </a:xfrm>
        </p:spPr>
        <p:txBody>
          <a:bodyPr>
            <a:noAutofit/>
          </a:bodyPr>
          <a:lstStyle/>
          <a:p>
            <a:pPr marL="0" indent="0">
              <a:buNone/>
            </a:pPr>
            <a:r>
              <a:rPr lang="tr-TR" sz="3200" dirty="0"/>
              <a:t>	</a:t>
            </a:r>
            <a:r>
              <a:rPr lang="tr-TR" sz="3200" dirty="0" err="1"/>
              <a:t>YOLO'nun</a:t>
            </a:r>
            <a:r>
              <a:rPr lang="tr-TR" sz="3200" dirty="0"/>
              <a:t> en önemli avantajlarından biri, yüksek hızıdır. Görüntülerdeki nesneleri anında tanımlayabilmesi, onu gerçek zamanlı uygulamalar için ideal hale getirir. Ayrıca, tek bir ağda sınıflandırma ve nesne tespiti yaparak işlem süresini ve karmaşıklığını azaltır. Kullanıcı dostu yapısı sayesinde, geliştiriciler hızlı bir şekilde uygulama geliştirme imkanı bulur. </a:t>
            </a:r>
          </a:p>
        </p:txBody>
      </p:sp>
    </p:spTree>
    <p:extLst>
      <p:ext uri="{BB962C8B-B14F-4D97-AF65-F5344CB8AC3E}">
        <p14:creationId xmlns:p14="http://schemas.microsoft.com/office/powerpoint/2010/main" val="217464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358287-64B5-0A69-B035-EC7AB20EEF9E}"/>
              </a:ext>
            </a:extLst>
          </p:cNvPr>
          <p:cNvSpPr>
            <a:spLocks noGrp="1"/>
          </p:cNvSpPr>
          <p:nvPr>
            <p:ph type="title"/>
          </p:nvPr>
        </p:nvSpPr>
        <p:spPr/>
        <p:txBody>
          <a:bodyPr/>
          <a:lstStyle/>
          <a:p>
            <a:r>
              <a:rPr lang="tr-TR" dirty="0"/>
              <a:t>Dezavantajları nelerdir?</a:t>
            </a:r>
          </a:p>
        </p:txBody>
      </p:sp>
      <p:sp>
        <p:nvSpPr>
          <p:cNvPr id="3" name="İçerik Yer Tutucusu 2">
            <a:extLst>
              <a:ext uri="{FF2B5EF4-FFF2-40B4-BE49-F238E27FC236}">
                <a16:creationId xmlns:a16="http://schemas.microsoft.com/office/drawing/2014/main" id="{111705E7-436F-144B-BAA6-90D2E265F68C}"/>
              </a:ext>
            </a:extLst>
          </p:cNvPr>
          <p:cNvSpPr>
            <a:spLocks noGrp="1"/>
          </p:cNvSpPr>
          <p:nvPr>
            <p:ph idx="1"/>
          </p:nvPr>
        </p:nvSpPr>
        <p:spPr>
          <a:xfrm>
            <a:off x="0" y="2638044"/>
            <a:ext cx="12192000" cy="3101983"/>
          </a:xfrm>
        </p:spPr>
        <p:txBody>
          <a:bodyPr>
            <a:noAutofit/>
          </a:bodyPr>
          <a:lstStyle/>
          <a:p>
            <a:pPr marL="0" indent="0">
              <a:buNone/>
            </a:pPr>
            <a:r>
              <a:rPr lang="tr-TR" sz="3200" dirty="0"/>
              <a:t>	Bununla birlikte, </a:t>
            </a:r>
            <a:r>
              <a:rPr lang="tr-TR" sz="3200" dirty="0" err="1"/>
              <a:t>YOLO'nun</a:t>
            </a:r>
            <a:r>
              <a:rPr lang="tr-TR" sz="3200" dirty="0"/>
              <a:t> bazı dezavantajları da bulunmaktadır. Küçük nesneleri tanımakta zorluk çekebilir ve aşırı sıkışık nesneler arasında ayrım yapmada zorluk yaşayabilir. Ayrıca, diğer yöntemlere kıyasla belirli senaryolarda daha fazla hata yapma olasılığı vardır. Kullanıcıların, belirli uygulamalara uygun hale getirmek için ağı özelleştirmeleri gerekebilir.</a:t>
            </a:r>
          </a:p>
        </p:txBody>
      </p:sp>
    </p:spTree>
    <p:extLst>
      <p:ext uri="{BB962C8B-B14F-4D97-AF65-F5344CB8AC3E}">
        <p14:creationId xmlns:p14="http://schemas.microsoft.com/office/powerpoint/2010/main" val="16655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20702D-A9CE-EDF0-8D54-93AB276A61F0}"/>
              </a:ext>
            </a:extLst>
          </p:cNvPr>
          <p:cNvSpPr>
            <a:spLocks noGrp="1"/>
          </p:cNvSpPr>
          <p:nvPr>
            <p:ph type="title"/>
          </p:nvPr>
        </p:nvSpPr>
        <p:spPr/>
        <p:txBody>
          <a:bodyPr/>
          <a:lstStyle/>
          <a:p>
            <a:r>
              <a:rPr lang="tr-TR" dirty="0"/>
              <a:t>Uygulama Alanları Nerelerdir?</a:t>
            </a:r>
          </a:p>
        </p:txBody>
      </p:sp>
      <p:sp>
        <p:nvSpPr>
          <p:cNvPr id="3" name="İçerik Yer Tutucusu 2">
            <a:extLst>
              <a:ext uri="{FF2B5EF4-FFF2-40B4-BE49-F238E27FC236}">
                <a16:creationId xmlns:a16="http://schemas.microsoft.com/office/drawing/2014/main" id="{2DD9873B-0302-726B-6D30-FD4B29504630}"/>
              </a:ext>
            </a:extLst>
          </p:cNvPr>
          <p:cNvSpPr>
            <a:spLocks noGrp="1"/>
          </p:cNvSpPr>
          <p:nvPr>
            <p:ph idx="1"/>
          </p:nvPr>
        </p:nvSpPr>
        <p:spPr>
          <a:xfrm>
            <a:off x="0" y="2638044"/>
            <a:ext cx="12192000" cy="3101983"/>
          </a:xfrm>
        </p:spPr>
        <p:txBody>
          <a:bodyPr>
            <a:noAutofit/>
          </a:bodyPr>
          <a:lstStyle/>
          <a:p>
            <a:pPr marL="0" indent="0">
              <a:buNone/>
            </a:pPr>
            <a:r>
              <a:rPr lang="tr-TR" sz="3200" dirty="0"/>
              <a:t>	YOLO, otonom araçlar, güvenlik sistemleri ve endüstriyel otomasyon gibi çeşitli alanlarda geniş bir uygulama yelpazesine sahiptir. Otonom araçlar, çevresindeki nesneleri (diğer araçlar, yayalar, trafik işaretleri) tanımasına yardımcı olurken; güvenlik sistemleri izleme ve tehdit analizi için kullanılmaktadır. Endüstriyel otomasyon alanında, üretim hatlarında nesnelerin tanınması ve takibi için uygundur.</a:t>
            </a:r>
          </a:p>
        </p:txBody>
      </p:sp>
    </p:spTree>
    <p:extLst>
      <p:ext uri="{BB962C8B-B14F-4D97-AF65-F5344CB8AC3E}">
        <p14:creationId xmlns:p14="http://schemas.microsoft.com/office/powerpoint/2010/main" val="5762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E56D28-0D55-B90F-9378-429B7BF1D0A5}"/>
              </a:ext>
            </a:extLst>
          </p:cNvPr>
          <p:cNvSpPr>
            <a:spLocks noGrp="1"/>
          </p:cNvSpPr>
          <p:nvPr>
            <p:ph type="title"/>
          </p:nvPr>
        </p:nvSpPr>
        <p:spPr/>
        <p:txBody>
          <a:bodyPr/>
          <a:lstStyle/>
          <a:p>
            <a:r>
              <a:rPr lang="tr-TR" dirty="0"/>
              <a:t>Sonuç olarak</a:t>
            </a:r>
          </a:p>
        </p:txBody>
      </p:sp>
      <p:sp>
        <p:nvSpPr>
          <p:cNvPr id="3" name="İçerik Yer Tutucusu 2">
            <a:extLst>
              <a:ext uri="{FF2B5EF4-FFF2-40B4-BE49-F238E27FC236}">
                <a16:creationId xmlns:a16="http://schemas.microsoft.com/office/drawing/2014/main" id="{76B0F369-EF69-C81F-7645-45AD90025FAA}"/>
              </a:ext>
            </a:extLst>
          </p:cNvPr>
          <p:cNvSpPr>
            <a:spLocks noGrp="1"/>
          </p:cNvSpPr>
          <p:nvPr>
            <p:ph idx="1"/>
          </p:nvPr>
        </p:nvSpPr>
        <p:spPr>
          <a:xfrm>
            <a:off x="0" y="2791325"/>
            <a:ext cx="12192000" cy="3101983"/>
          </a:xfrm>
        </p:spPr>
        <p:txBody>
          <a:bodyPr>
            <a:noAutofit/>
          </a:bodyPr>
          <a:lstStyle/>
          <a:p>
            <a:pPr marL="0" indent="0">
              <a:buNone/>
            </a:pPr>
            <a:r>
              <a:rPr lang="tr-TR" sz="3200" dirty="0"/>
              <a:t>	Sonuç olarak, YOLO, nesne tespiti alanında önemli bir ilerleme sağlamıştır. Gerçek zamanlı analiz gerektiren birçok alanda yüksek hız ve etkinlik sunmaktadır. Sürekli gelişim ve yeni </a:t>
            </a:r>
            <a:r>
              <a:rPr lang="tr-TR" sz="3200" dirty="0" err="1"/>
              <a:t>versiyonlarile</a:t>
            </a:r>
            <a:r>
              <a:rPr lang="tr-TR" sz="3200" dirty="0"/>
              <a:t> daha iyi performanslar elde edilmekte ve yapay zeka ile makine öğrenimi alanındaki diğer teknolojilerle entegrasyonu, </a:t>
            </a:r>
            <a:r>
              <a:rPr lang="tr-TR" sz="3200" dirty="0" err="1"/>
              <a:t>YOLO’nun</a:t>
            </a:r>
            <a:r>
              <a:rPr lang="tr-TR" sz="3200" dirty="0"/>
              <a:t> potansiyelini artırmaktadır.</a:t>
            </a:r>
          </a:p>
        </p:txBody>
      </p:sp>
    </p:spTree>
    <p:extLst>
      <p:ext uri="{BB962C8B-B14F-4D97-AF65-F5344CB8AC3E}">
        <p14:creationId xmlns:p14="http://schemas.microsoft.com/office/powerpoint/2010/main" val="319352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Paket">
  <a:themeElements>
    <a:clrScheme name="Paket">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ke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ket">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Paket</Template>
  <TotalTime>150</TotalTime>
  <Words>519</Words>
  <Application>Microsoft Office PowerPoint</Application>
  <PresentationFormat>Geniş ekran</PresentationFormat>
  <Paragraphs>19</Paragraphs>
  <Slides>10</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10</vt:i4>
      </vt:variant>
    </vt:vector>
  </HeadingPairs>
  <TitlesOfParts>
    <vt:vector size="13" baseType="lpstr">
      <vt:lpstr>Arial</vt:lpstr>
      <vt:lpstr>Gill Sans MT</vt:lpstr>
      <vt:lpstr>Paket</vt:lpstr>
      <vt:lpstr>Yolo Nedir? </vt:lpstr>
      <vt:lpstr>Nedir?</vt:lpstr>
      <vt:lpstr>Nasıl Çalışır</vt:lpstr>
      <vt:lpstr>Yapısı Nasıldır?</vt:lpstr>
      <vt:lpstr>Çıktısı nasıldır?</vt:lpstr>
      <vt:lpstr>Avantajları nelerdir?</vt:lpstr>
      <vt:lpstr>Dezavantajları nelerdir?</vt:lpstr>
      <vt:lpstr>Uygulama Alanları Nerelerdir?</vt:lpstr>
      <vt:lpstr>Sonuç olarak</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samet eroglu</dc:creator>
  <cp:lastModifiedBy>samet eroglu</cp:lastModifiedBy>
  <cp:revision>1</cp:revision>
  <dcterms:created xsi:type="dcterms:W3CDTF">2024-10-07T16:01:14Z</dcterms:created>
  <dcterms:modified xsi:type="dcterms:W3CDTF">2024-10-07T18:31:21Z</dcterms:modified>
</cp:coreProperties>
</file>