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86" r:id="rId4"/>
    <p:sldId id="266" r:id="rId5"/>
    <p:sldId id="287" r:id="rId6"/>
    <p:sldId id="261" r:id="rId7"/>
    <p:sldId id="288" r:id="rId8"/>
    <p:sldId id="290" r:id="rId9"/>
    <p:sldId id="289" r:id="rId10"/>
    <p:sldId id="291" r:id="rId11"/>
    <p:sldId id="292" r:id="rId12"/>
  </p:sldIdLst>
  <p:sldSz cx="9144000" cy="5143500" type="screen16x9"/>
  <p:notesSz cx="6858000" cy="9144000"/>
  <p:embeddedFontLst>
    <p:embeddedFont>
      <p:font typeface="Lexend Deca" panose="020B0604020202020204" charset="0"/>
      <p:regular r:id="rId14"/>
    </p:embeddedFont>
    <p:embeddedFont>
      <p:font typeface="Muli Regula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2E01E-E1EC-4907-A45E-14EB3275FBDB}">
  <a:tblStyle styleId="{4BB2E01E-E1EC-4907-A45E-14EB3275F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93914" y="1922856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5800" dirty="0"/>
              <a:t>DeepMind</a:t>
            </a:r>
            <a:endParaRPr sz="58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923AF-33A6-4BA9-B242-5018BA2A74DD}"/>
              </a:ext>
            </a:extLst>
          </p:cNvPr>
          <p:cNvSpPr txBox="1"/>
          <p:nvPr/>
        </p:nvSpPr>
        <p:spPr>
          <a:xfrm>
            <a:off x="6953464" y="4520821"/>
            <a:ext cx="189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Lamija Hadzic</a:t>
            </a:r>
            <a:endParaRPr lang="en-I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E237-35E7-482A-9240-6892EB084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However…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179179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41B6-8CC7-45B2-9406-6BFA858C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ethical issues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6C9DE-E289-4E00-8F85-37DAB0062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Partnership on AI</a:t>
            </a:r>
          </a:p>
          <a:p>
            <a:r>
              <a:rPr lang="en-IE" dirty="0"/>
              <a:t>DeepMind Ethics and Society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B7EC4-B5D5-4D8C-B53A-1250DFACD0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9547EB-DCAA-41E6-A01D-EF9AEB7C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566"/>
            <a:ext cx="9144000" cy="27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What</a:t>
            </a:r>
            <a:r>
              <a:rPr lang="en-US" dirty="0"/>
              <a:t>’s DeepMind?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900034" cy="1067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</a:pPr>
            <a:r>
              <a:rPr lang="en-IE" dirty="0"/>
              <a:t>DeepMind is a company that specialises in artificial intelligence       programming</a:t>
            </a:r>
          </a:p>
          <a:p>
            <a:pPr marL="342900" indent="-342900">
              <a:buClr>
                <a:schemeClr val="bg1"/>
              </a:buClr>
              <a:buSzPct val="100000"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 descr="A picture containing nature, sky, water&#10;&#10;Description automatically generated">
            <a:extLst>
              <a:ext uri="{FF2B5EF4-FFF2-40B4-BE49-F238E27FC236}">
                <a16:creationId xmlns:a16="http://schemas.microsoft.com/office/drawing/2014/main" id="{23F8B6A0-6340-404D-AED1-59FA8073A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4" t="28780" r="6350" b="24497"/>
          <a:stretch/>
        </p:blipFill>
        <p:spPr>
          <a:xfrm>
            <a:off x="891348" y="2504995"/>
            <a:ext cx="7589236" cy="213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C021-C33B-4801-B285-F0ECBC3F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588151"/>
            <a:ext cx="6014400" cy="3161700"/>
          </a:xfrm>
        </p:spPr>
        <p:txBody>
          <a:bodyPr/>
          <a:lstStyle/>
          <a:p>
            <a:r>
              <a:rPr lang="en-US" dirty="0"/>
              <a:t>Founded in September of 2010</a:t>
            </a:r>
          </a:p>
          <a:p>
            <a:r>
              <a:rPr lang="en-IE" dirty="0"/>
              <a:t>Acquired by Google in 2014</a:t>
            </a:r>
          </a:p>
          <a:p>
            <a:r>
              <a:rPr lang="en-US" dirty="0" err="1"/>
              <a:t>Demis</a:t>
            </a:r>
            <a:r>
              <a:rPr lang="en-US" dirty="0"/>
              <a:t> Hassabis, Shane Legg und Mustafa Suleyman</a:t>
            </a:r>
            <a:endParaRPr lang="en-IE" dirty="0"/>
          </a:p>
          <a:p>
            <a:endParaRPr lang="en-IE" dirty="0"/>
          </a:p>
          <a:p>
            <a:pPr marL="76200" indent="0">
              <a:buNone/>
            </a:pPr>
            <a:r>
              <a:rPr lang="en-IE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46F7E-2E79-4815-B77B-42749E0CFD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F35D1-B570-4C5B-90F7-A26ADE64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979" y="1850769"/>
            <a:ext cx="458940" cy="13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256774" y="156883"/>
            <a:ext cx="5775191" cy="2225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solidFill>
                  <a:schemeClr val="bg1"/>
                </a:solidFill>
              </a:rPr>
              <a:t>WHAT’S THEIR GOAL?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42472-78B4-4FEE-BF86-F2520A4C1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To solve intelligence, and then use it to solve everything else.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1BE9F-CF63-47FF-9A85-F408CCDCC1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72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AlphaGo &amp; </a:t>
            </a:r>
            <a:r>
              <a:rPr lang="en-IE" dirty="0" err="1"/>
              <a:t>AlphaZero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191185"/>
            <a:ext cx="3314709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AlphaGo beat a professional go player, a world champion</a:t>
            </a:r>
          </a:p>
          <a:p>
            <a:pPr lvl="0"/>
            <a:r>
              <a:rPr lang="en-US" dirty="0" err="1"/>
              <a:t>AlphaZero</a:t>
            </a:r>
            <a:r>
              <a:rPr lang="en-US" dirty="0"/>
              <a:t> beat the most powerful programs playing go, chess and shogi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1366E84-5E97-484D-B590-17B1CB1E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93" y="1191185"/>
            <a:ext cx="5025357" cy="3558666"/>
          </a:xfrm>
          <a:prstGeom prst="round2DiagRect">
            <a:avLst>
              <a:gd name="adj1" fmla="val 16667"/>
              <a:gd name="adj2" fmla="val 21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0023-3F25-4DA1-8F00-803BF074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4F81E-0331-4DF1-B5DC-4989B97C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5554445" cy="3161700"/>
          </a:xfrm>
        </p:spPr>
        <p:txBody>
          <a:bodyPr/>
          <a:lstStyle/>
          <a:p>
            <a:r>
              <a:rPr lang="en-US" dirty="0"/>
              <a:t>saving energy, identifying eye disease, accelerating science, and improving Google products used across the world</a:t>
            </a:r>
            <a:endParaRPr lang="en-US" b="1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4B0B-B473-4FA3-97F7-7736990DB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7C2FA-A865-4B15-9B62-23757E8A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019" y="2203350"/>
            <a:ext cx="2017951" cy="1213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A9825-7945-4C85-852C-CB7862B8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61" y="2203350"/>
            <a:ext cx="1115665" cy="957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9BBD9-7E1D-4D38-BB8D-2618A782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97" y="1965585"/>
            <a:ext cx="188992" cy="475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D1FF4-8BC1-4658-A845-83FCFB226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47" y="1200017"/>
            <a:ext cx="1179679" cy="75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A47D6-A463-40E8-BA3D-98D3543A3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261" y="1965585"/>
            <a:ext cx="546732" cy="320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7508F-B929-44D1-848E-4CBE6281D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230782">
            <a:off x="7431869" y="3589628"/>
            <a:ext cx="706472" cy="413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D5363-CF5D-4AD6-A294-6400F7671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14" y="1188052"/>
            <a:ext cx="1018120" cy="1121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0A1957-CAE3-4FD1-A100-EE9F9C52A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4826" y="3796620"/>
            <a:ext cx="847417" cy="560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ED47A6-2B9A-48AB-ABB7-09D1A90926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4038" y="3477180"/>
            <a:ext cx="188992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5EEEF-CB47-42CA-87E2-A2BE43A33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043495-96D9-4779-8578-B0BD41E3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and holding a cellphone&#10;&#10;Description automatically generated">
            <a:extLst>
              <a:ext uri="{FF2B5EF4-FFF2-40B4-BE49-F238E27FC236}">
                <a16:creationId xmlns:a16="http://schemas.microsoft.com/office/drawing/2014/main" id="{E645A9F9-5E77-4719-9A43-62697C9F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428" y="60745"/>
            <a:ext cx="4630856" cy="3512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24FEA-2B3D-4C8F-BD40-B0F3A05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56" y="1320160"/>
            <a:ext cx="6014400" cy="857400"/>
          </a:xfrm>
        </p:spPr>
        <p:txBody>
          <a:bodyPr/>
          <a:lstStyle/>
          <a:p>
            <a:r>
              <a:rPr lang="en-US" sz="3600" dirty="0"/>
              <a:t>STREAMS</a:t>
            </a:r>
            <a:endParaRPr lang="en-IE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F43A-2347-46E8-8E4B-F58020C3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2899321"/>
            <a:ext cx="8448734" cy="1262422"/>
          </a:xfrm>
        </p:spPr>
        <p:txBody>
          <a:bodyPr/>
          <a:lstStyle/>
          <a:p>
            <a:r>
              <a:rPr lang="en-IE" dirty="0"/>
              <a:t>a patient safety app</a:t>
            </a:r>
          </a:p>
          <a:p>
            <a:r>
              <a:rPr lang="en-IE" dirty="0"/>
              <a:t>reviews test results for signs of                                   sickness and sends staff instant alerts </a:t>
            </a:r>
          </a:p>
          <a:p>
            <a:r>
              <a:rPr lang="en-IE" dirty="0"/>
              <a:t>Breached the Data Protection 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5698-BAC6-445B-9F38-BD17A16DD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5758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140</Words>
  <Application>Microsoft Office PowerPoint</Application>
  <PresentationFormat>On-screen Show (16:9)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Muli Regular</vt:lpstr>
      <vt:lpstr>Lexend Deca</vt:lpstr>
      <vt:lpstr>Arial</vt:lpstr>
      <vt:lpstr>Aliena template</vt:lpstr>
      <vt:lpstr>DeepMind</vt:lpstr>
      <vt:lpstr>What’s DeepMind?</vt:lpstr>
      <vt:lpstr>PowerPoint Presentation</vt:lpstr>
      <vt:lpstr>WHAT’S THEIR GOAL?</vt:lpstr>
      <vt:lpstr>PowerPoint Presentation</vt:lpstr>
      <vt:lpstr>AlphaGo &amp; AlphaZero</vt:lpstr>
      <vt:lpstr>APPLICATIONS</vt:lpstr>
      <vt:lpstr>PowerPoint Presentation</vt:lpstr>
      <vt:lpstr>STREAMS</vt:lpstr>
      <vt:lpstr>However…</vt:lpstr>
      <vt:lpstr>Tackling ethical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DeepMind</dc:title>
  <dc:creator>Lamija</dc:creator>
  <cp:lastModifiedBy>rfngrt</cp:lastModifiedBy>
  <cp:revision>10</cp:revision>
  <dcterms:modified xsi:type="dcterms:W3CDTF">2020-05-10T09:06:40Z</dcterms:modified>
</cp:coreProperties>
</file>