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338" r:id="rId6"/>
    <p:sldId id="346" r:id="rId7"/>
    <p:sldId id="342" r:id="rId8"/>
    <p:sldId id="335" r:id="rId9"/>
    <p:sldId id="336" r:id="rId10"/>
    <p:sldId id="340" r:id="rId11"/>
    <p:sldId id="337" r:id="rId12"/>
    <p:sldId id="339" r:id="rId13"/>
    <p:sldId id="341" r:id="rId14"/>
    <p:sldId id="303" r:id="rId15"/>
    <p:sldId id="34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9" d="100"/>
          <a:sy n="79" d="100"/>
        </p:scale>
        <p:origin x="54" y="54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73.png"/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12" Type="http://schemas.openxmlformats.org/officeDocument/2006/relationships/image" Target="../media/image72.png"/><Relationship Id="rId2" Type="http://schemas.openxmlformats.org/officeDocument/2006/relationships/image" Target="../media/image37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svg"/><Relationship Id="rId11" Type="http://schemas.openxmlformats.org/officeDocument/2006/relationships/image" Target="../media/image71.png"/><Relationship Id="rId5" Type="http://schemas.openxmlformats.org/officeDocument/2006/relationships/image" Target="../media/image40.png"/><Relationship Id="rId15" Type="http://schemas.openxmlformats.org/officeDocument/2006/relationships/image" Target="../media/image75.png"/><Relationship Id="rId10" Type="http://schemas.openxmlformats.org/officeDocument/2006/relationships/image" Target="../media/image3.svg"/><Relationship Id="rId4" Type="http://schemas.openxmlformats.org/officeDocument/2006/relationships/image" Target="../media/image39.svg"/><Relationship Id="rId9" Type="http://schemas.openxmlformats.org/officeDocument/2006/relationships/image" Target="../media/image2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8.png"/><Relationship Id="rId7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77.png"/><Relationship Id="rId4" Type="http://schemas.openxmlformats.org/officeDocument/2006/relationships/image" Target="../media/image39.svg"/><Relationship Id="rId9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svg"/><Relationship Id="rId11" Type="http://schemas.openxmlformats.org/officeDocument/2006/relationships/image" Target="../media/image78.png"/><Relationship Id="rId5" Type="http://schemas.openxmlformats.org/officeDocument/2006/relationships/image" Target="../media/image40.png"/><Relationship Id="rId10" Type="http://schemas.openxmlformats.org/officeDocument/2006/relationships/image" Target="../media/image3.svg"/><Relationship Id="rId4" Type="http://schemas.openxmlformats.org/officeDocument/2006/relationships/image" Target="../media/image39.sv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svg"/><Relationship Id="rId11" Type="http://schemas.openxmlformats.org/officeDocument/2006/relationships/image" Target="../media/image79.png"/><Relationship Id="rId5" Type="http://schemas.openxmlformats.org/officeDocument/2006/relationships/image" Target="../media/image40.png"/><Relationship Id="rId10" Type="http://schemas.openxmlformats.org/officeDocument/2006/relationships/image" Target="../media/image3.svg"/><Relationship Id="rId4" Type="http://schemas.openxmlformats.org/officeDocument/2006/relationships/image" Target="../media/image39.sv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3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3.svg"/><Relationship Id="rId3" Type="http://schemas.openxmlformats.org/officeDocument/2006/relationships/image" Target="../media/image36.sv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2.png"/><Relationship Id="rId2" Type="http://schemas.openxmlformats.org/officeDocument/2006/relationships/image" Target="../media/image35.png"/><Relationship Id="rId16" Type="http://schemas.openxmlformats.org/officeDocument/2006/relationships/image" Target="../media/image49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37.png"/><Relationship Id="rId3" Type="http://schemas.openxmlformats.org/officeDocument/2006/relationships/image" Target="../media/image36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1.svg"/><Relationship Id="rId2" Type="http://schemas.openxmlformats.org/officeDocument/2006/relationships/image" Target="../media/image35.png"/><Relationship Id="rId16" Type="http://schemas.openxmlformats.org/officeDocument/2006/relationships/image" Target="../media/image60.pn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39.svg"/><Relationship Id="rId15" Type="http://schemas.openxmlformats.org/officeDocument/2006/relationships/image" Target="../media/image41.svg"/><Relationship Id="rId10" Type="http://schemas.openxmlformats.org/officeDocument/2006/relationships/image" Target="../media/image56.png"/><Relationship Id="rId19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55.sv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8.png"/><Relationship Id="rId7" Type="http://schemas.openxmlformats.org/officeDocument/2006/relationships/image" Target="../media/image2.png"/><Relationship Id="rId12" Type="http://schemas.openxmlformats.org/officeDocument/2006/relationships/image" Target="../media/image6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svg"/><Relationship Id="rId11" Type="http://schemas.openxmlformats.org/officeDocument/2006/relationships/image" Target="../media/image66.png"/><Relationship Id="rId5" Type="http://schemas.openxmlformats.org/officeDocument/2006/relationships/image" Target="../media/image48.png"/><Relationship Id="rId10" Type="http://schemas.openxmlformats.org/officeDocument/2006/relationships/image" Target="../media/image65.png"/><Relationship Id="rId4" Type="http://schemas.openxmlformats.org/officeDocument/2006/relationships/image" Target="../media/image39.svg"/><Relationship Id="rId9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jp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svg"/><Relationship Id="rId11" Type="http://schemas.openxmlformats.org/officeDocument/2006/relationships/image" Target="../media/image69.png"/><Relationship Id="rId5" Type="http://schemas.openxmlformats.org/officeDocument/2006/relationships/image" Target="../media/image40.png"/><Relationship Id="rId10" Type="http://schemas.openxmlformats.org/officeDocument/2006/relationships/image" Target="../media/image3.svg"/><Relationship Id="rId4" Type="http://schemas.openxmlformats.org/officeDocument/2006/relationships/image" Target="../media/image39.sv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3.svg"/><Relationship Id="rId5" Type="http://schemas.openxmlformats.org/officeDocument/2006/relationships/image" Target="../media/image39.svg"/><Relationship Id="rId10" Type="http://schemas.openxmlformats.org/officeDocument/2006/relationships/image" Target="../media/image2.png"/><Relationship Id="rId4" Type="http://schemas.openxmlformats.org/officeDocument/2006/relationships/image" Target="../media/image38.png"/><Relationship Id="rId9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177898"/>
            <a:chOff x="6747213" y="1370504"/>
            <a:chExt cx="4736481" cy="11778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벽돌 깨기 웹게임 개발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795944" y="4036068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6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김김이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김경훈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이은비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김규택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김경훈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6836022" cy="830997"/>
            <a:chOff x="376102" y="333243"/>
            <a:chExt cx="6836022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575040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결과화면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벽돌의 생명력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9F5B4A-72BD-2DA3-FD24-DCAC9BE771F7}"/>
              </a:ext>
            </a:extLst>
          </p:cNvPr>
          <p:cNvSpPr/>
          <p:nvPr/>
        </p:nvSpPr>
        <p:spPr>
          <a:xfrm>
            <a:off x="6132964" y="5025455"/>
            <a:ext cx="50884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벽돌의 생명력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번호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공이 벽돌의 생명력 만큼 충돌해야 파괴됨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F4C92D-FC09-F126-988B-4A29683F23DC}"/>
              </a:ext>
            </a:extLst>
          </p:cNvPr>
          <p:cNvSpPr/>
          <p:nvPr/>
        </p:nvSpPr>
        <p:spPr>
          <a:xfrm>
            <a:off x="9575705" y="2006105"/>
            <a:ext cx="18114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6362D2-4906-F158-01A9-F5ECE94E824C}"/>
              </a:ext>
            </a:extLst>
          </p:cNvPr>
          <p:cNvSpPr/>
          <p:nvPr/>
        </p:nvSpPr>
        <p:spPr>
          <a:xfrm>
            <a:off x="9575705" y="2612223"/>
            <a:ext cx="18114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310716-ED50-7E34-476B-158AF4C45EB1}"/>
              </a:ext>
            </a:extLst>
          </p:cNvPr>
          <p:cNvSpPr/>
          <p:nvPr/>
        </p:nvSpPr>
        <p:spPr>
          <a:xfrm>
            <a:off x="9575705" y="3265073"/>
            <a:ext cx="18114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33E10C-2E6D-DB96-2667-B41CE8DD36F1}"/>
              </a:ext>
            </a:extLst>
          </p:cNvPr>
          <p:cNvSpPr/>
          <p:nvPr/>
        </p:nvSpPr>
        <p:spPr>
          <a:xfrm>
            <a:off x="9575705" y="3899020"/>
            <a:ext cx="18114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B96D85-70A7-FA73-2417-164DD5C31279}"/>
              </a:ext>
            </a:extLst>
          </p:cNvPr>
          <p:cNvSpPr/>
          <p:nvPr/>
        </p:nvSpPr>
        <p:spPr>
          <a:xfrm>
            <a:off x="9575705" y="4500917"/>
            <a:ext cx="18114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D7176-E38A-5F72-5E1B-78E0D14300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1756" y="2097622"/>
            <a:ext cx="2953162" cy="161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2FFF0A-AAA3-EDEF-3FCF-7B9BA9FF97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6519" y="2777651"/>
            <a:ext cx="2943636" cy="114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6E5B95-8642-5B3C-41C1-984C666AAB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1756" y="3419821"/>
            <a:ext cx="2953162" cy="1619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7FC283B-2B5F-4D78-FEBB-FF5785EB18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7467" y="4002744"/>
            <a:ext cx="2981741" cy="1905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EAB88DC-FE27-EFA0-1D28-42AFDCA1F1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6519" y="4670411"/>
            <a:ext cx="2943636" cy="1428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81E2CA8-8FE2-2D8E-A88A-11AE21A8A1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6924" y="1833603"/>
            <a:ext cx="3548141" cy="38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결과화면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328534"/>
            <a:ext cx="12192000" cy="529466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DC02F6F-FAC8-572A-B8CD-977DE4CD2C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54328" y="2171353"/>
            <a:ext cx="4605549" cy="37088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80433A-CF02-72FE-2C0D-A068955B117E}"/>
              </a:ext>
            </a:extLst>
          </p:cNvPr>
          <p:cNvSpPr txBox="1"/>
          <p:nvPr/>
        </p:nvSpPr>
        <p:spPr>
          <a:xfrm>
            <a:off x="4582845" y="4317061"/>
            <a:ext cx="317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en-US" altLang="ko-KR" dirty="0"/>
              <a:t>: </a:t>
            </a:r>
            <a:r>
              <a:rPr lang="ko-KR" altLang="en-US" dirty="0"/>
              <a:t>받침대로 아이템과 충돌발생시 </a:t>
            </a:r>
            <a:r>
              <a:rPr lang="en-US" altLang="ko-KR" dirty="0"/>
              <a:t>Life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회복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2EB31-E1F7-78FE-286E-59AA218088E6}"/>
              </a:ext>
            </a:extLst>
          </p:cNvPr>
          <p:cNvSpPr txBox="1"/>
          <p:nvPr/>
        </p:nvSpPr>
        <p:spPr>
          <a:xfrm>
            <a:off x="4595077" y="2881523"/>
            <a:ext cx="317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파란색</a:t>
            </a:r>
            <a:r>
              <a:rPr lang="en-US" altLang="ko-KR" dirty="0"/>
              <a:t>: </a:t>
            </a:r>
            <a:r>
              <a:rPr lang="ko-KR" altLang="en-US" dirty="0"/>
              <a:t>받침대로 아이템과 충돌발생시 공의 위치를 초기상태로 되돌림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3372F-A805-3A02-3107-F6F66FC95146}"/>
              </a:ext>
            </a:extLst>
          </p:cNvPr>
          <p:cNvSpPr txBox="1"/>
          <p:nvPr/>
        </p:nvSpPr>
        <p:spPr>
          <a:xfrm>
            <a:off x="2732474" y="6364040"/>
            <a:ext cx="718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벽돌이 파괴될 때 일정확률로 랜덤의 아이템을 습득할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A044A-3413-E120-DDA2-02C9BDBE01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417" y="2163035"/>
            <a:ext cx="3953427" cy="39820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10373E-B6F0-91B3-C124-A1375E52D1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1618" y="2090410"/>
            <a:ext cx="4001058" cy="396295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95F1EF5-17C5-F386-1ADF-1C5AC21C5AC9}"/>
              </a:ext>
            </a:extLst>
          </p:cNvPr>
          <p:cNvSpPr/>
          <p:nvPr/>
        </p:nvSpPr>
        <p:spPr>
          <a:xfrm>
            <a:off x="1667751" y="4199946"/>
            <a:ext cx="647829" cy="5972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202E5D-BC69-0AE9-1892-1724F7B8B147}"/>
              </a:ext>
            </a:extLst>
          </p:cNvPr>
          <p:cNvSpPr/>
          <p:nvPr/>
        </p:nvSpPr>
        <p:spPr>
          <a:xfrm>
            <a:off x="10848528" y="4227390"/>
            <a:ext cx="647829" cy="5972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결과화면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ko-KR" altLang="en-US" sz="28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모달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491886"/>
            <a:ext cx="12192000" cy="3661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E39F3C-0033-83CF-9838-C9F8B1EC5110}"/>
              </a:ext>
            </a:extLst>
          </p:cNvPr>
          <p:cNvSpPr/>
          <p:nvPr/>
        </p:nvSpPr>
        <p:spPr>
          <a:xfrm>
            <a:off x="7380649" y="4028085"/>
            <a:ext cx="33041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-ESC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입력시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모달창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이벤트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공의 속도 조절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재시작 기능   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B441CC-7586-A8DE-B473-26E651716F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5719" y="2625789"/>
            <a:ext cx="5508575" cy="33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4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결과화면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</a:t>
              </a:r>
              <a:r>
                <a:rPr lang="ko-KR" altLang="en-US" sz="28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모달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491886"/>
            <a:ext cx="12192000" cy="3661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E39F3C-0033-83CF-9838-C9F8B1EC5110}"/>
              </a:ext>
            </a:extLst>
          </p:cNvPr>
          <p:cNvSpPr/>
          <p:nvPr/>
        </p:nvSpPr>
        <p:spPr>
          <a:xfrm>
            <a:off x="5561255" y="3438766"/>
            <a:ext cx="66307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생명력이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되거나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스테이지에서 모든 블록을 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부셨을때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출력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최종 점수와 내림차순으로 순위를 출력시켜 보여준다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6429F-9C58-0468-CC65-86E8005357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732" y="2041071"/>
            <a:ext cx="4986208" cy="40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" y="-135396"/>
            <a:ext cx="12192000" cy="68580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E94AA3-A994-6AB2-870F-88DA16811E4D}"/>
              </a:ext>
            </a:extLst>
          </p:cNvPr>
          <p:cNvSpPr txBox="1"/>
          <p:nvPr/>
        </p:nvSpPr>
        <p:spPr>
          <a:xfrm>
            <a:off x="4223789" y="2708920"/>
            <a:ext cx="3744416" cy="67710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" y="-135396"/>
            <a:ext cx="12192000" cy="68580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E94AA3-A994-6AB2-870F-88DA16811E4D}"/>
              </a:ext>
            </a:extLst>
          </p:cNvPr>
          <p:cNvSpPr txBox="1"/>
          <p:nvPr/>
        </p:nvSpPr>
        <p:spPr>
          <a:xfrm>
            <a:off x="4223789" y="2708920"/>
            <a:ext cx="3744416" cy="166199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Bold" panose="00000800000000000000" pitchFamily="2" charset="-127"/>
              </a:rPr>
              <a:t>Thank you!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6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824" y="38772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716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순서도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843845" cy="584775"/>
            <a:chOff x="6242109" y="4773997"/>
            <a:chExt cx="3078371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6835591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구현결과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9075C-D4C7-7F93-57EC-6830D7E34E16}"/>
              </a:ext>
            </a:extLst>
          </p:cNvPr>
          <p:cNvGrpSpPr/>
          <p:nvPr/>
        </p:nvGrpSpPr>
        <p:grpSpPr>
          <a:xfrm>
            <a:off x="6242109" y="5615834"/>
            <a:ext cx="3843845" cy="584775"/>
            <a:chOff x="6242109" y="4773997"/>
            <a:chExt cx="307837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4DA8AF-5EB8-CBD9-5983-C057D21C0990}"/>
                </a:ext>
              </a:extLst>
            </p:cNvPr>
            <p:cNvSpPr txBox="1"/>
            <p:nvPr/>
          </p:nvSpPr>
          <p:spPr>
            <a:xfrm>
              <a:off x="6835591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B4B417-EA31-7C28-93D1-7845B1200A9A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1" y="2921071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4" y="5199830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2" y="4659684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3" y="1997405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2" y="2070157"/>
            <a:ext cx="2122307" cy="3863473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3741" y="2070158"/>
            <a:ext cx="2133249" cy="3817026"/>
            <a:chOff x="501798" y="2373418"/>
            <a:chExt cx="2133249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626300"/>
              <a:ext cx="2133249" cy="3550843"/>
              <a:chOff x="541891" y="2626300"/>
              <a:chExt cx="2133249" cy="3550843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52833" y="2626300"/>
                <a:ext cx="2122307" cy="3512031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66883" y="2087840"/>
            <a:ext cx="2142110" cy="3806004"/>
            <a:chOff x="2764366" y="2373418"/>
            <a:chExt cx="2142110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64366" y="2609362"/>
              <a:ext cx="2142110" cy="3567781"/>
              <a:chOff x="2796078" y="2609362"/>
              <a:chExt cx="2142110" cy="356778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796078" y="2609362"/>
                <a:ext cx="2122307" cy="3464833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2" y="2117834"/>
                <a:ext cx="667575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07" y="4304271"/>
              <a:ext cx="2122307" cy="13103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Canvas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내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구현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레이아웃 및 상호작용을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Bootstrap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포함한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HTML,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6641" y="2098569"/>
            <a:ext cx="2162305" cy="3835061"/>
            <a:chOff x="5066540" y="2373418"/>
            <a:chExt cx="216230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96932"/>
              <a:ext cx="2162305" cy="3580211"/>
              <a:chOff x="541891" y="2596932"/>
              <a:chExt cx="2162305" cy="3580211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81889" y="2596932"/>
                <a:ext cx="2122307" cy="3580211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기술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79126" y="4208095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도구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VSCode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언어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프레임워크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-HTML5, CSS3, Javascript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-Bootstrap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21384" y="2070157"/>
            <a:ext cx="2145598" cy="3863473"/>
            <a:chOff x="9631283" y="2373418"/>
            <a:chExt cx="2145598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365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54574" y="4226289"/>
              <a:ext cx="2122307" cy="690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간단한 </a:t>
              </a:r>
              <a:r>
                <a:rPr lang="ko-KR" altLang="en-US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웹페이지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구현으로 개인별 기술 스택 점검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협업 능력 향상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32EDE8-4F26-8DFD-4E54-9E0145854A7B}"/>
              </a:ext>
            </a:extLst>
          </p:cNvPr>
          <p:cNvSpPr txBox="1"/>
          <p:nvPr/>
        </p:nvSpPr>
        <p:spPr>
          <a:xfrm>
            <a:off x="511024" y="4015901"/>
            <a:ext cx="2122307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엔진을 사용하지 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않고 물리 법칙이 적용된 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기반 게임 구현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982FB-7CE7-35A3-9648-97A5E0DEA2D5}"/>
              </a:ext>
            </a:extLst>
          </p:cNvPr>
          <p:cNvSpPr txBox="1"/>
          <p:nvPr/>
        </p:nvSpPr>
        <p:spPr>
          <a:xfrm>
            <a:off x="7406592" y="3920770"/>
            <a:ext cx="21223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엔드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-HTML, CSS, JS</a:t>
            </a:r>
          </a:p>
          <a:p>
            <a:pPr algn="ctr">
              <a:lnSpc>
                <a:spcPct val="110000"/>
              </a:lnSpc>
              <a:defRPr/>
            </a:pP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환경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-live server</a:t>
            </a: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486866" y="19282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 </a:t>
              </a:r>
              <a:r>
                <a:rPr lang="ko-KR" altLang="en-US" sz="1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김김이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3137"/>
              </p:ext>
            </p:extLst>
          </p:nvPr>
        </p:nvGraphicFramePr>
        <p:xfrm>
          <a:off x="464193" y="2502904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이은비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김규택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  <a:r>
                        <a:rPr lang="en-US" altLang="ko-KR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강사</a:t>
                      </a:r>
                      <a:r>
                        <a:rPr lang="en-US" altLang="ko-KR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8832" y="5934268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272959"/>
            <a:ext cx="2203949" cy="385186"/>
            <a:chOff x="4525872" y="3465937"/>
            <a:chExt cx="2203949" cy="385186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65937"/>
              <a:ext cx="1270665" cy="3851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4863253" y="352671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설계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6096000" y="3272959"/>
            <a:ext cx="2274519" cy="385186"/>
            <a:chOff x="7579407" y="3465938"/>
            <a:chExt cx="2274519" cy="385186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65938"/>
              <a:ext cx="2274519" cy="3851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7943460" y="3520030"/>
              <a:ext cx="1910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오브젝트 동적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065099"/>
            <a:ext cx="2146192" cy="3570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058572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4898656" y="4113657"/>
            <a:ext cx="1989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오브젝트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3097" y="4142722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3" y="4852692"/>
            <a:ext cx="3370328" cy="367539"/>
            <a:chOff x="4525872" y="5045671"/>
            <a:chExt cx="3465999" cy="35863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3465998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4866679" y="5069537"/>
              <a:ext cx="3125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공의 움직임을 벡터로 물리법칙 구현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4820809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700000">
            <a:off x="11833039" y="4869517"/>
            <a:ext cx="154011" cy="154011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580C40C-CE62-D6DB-B179-31E1A33FC6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5414" y="3374052"/>
            <a:ext cx="219805" cy="2014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066B21-0D79-8256-5B4A-B35CDA5F1182}"/>
              </a:ext>
            </a:extLst>
          </p:cNvPr>
          <p:cNvGrpSpPr/>
          <p:nvPr/>
        </p:nvGrpSpPr>
        <p:grpSpPr>
          <a:xfrm>
            <a:off x="6902237" y="4058572"/>
            <a:ext cx="3465999" cy="367540"/>
            <a:chOff x="4525872" y="5036767"/>
            <a:chExt cx="3465999" cy="36754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D044201-6DC2-3EDE-1C4C-6F09F3A0EAFE}"/>
                </a:ext>
              </a:extLst>
            </p:cNvPr>
            <p:cNvSpPr/>
            <p:nvPr/>
          </p:nvSpPr>
          <p:spPr>
            <a:xfrm>
              <a:off x="4525872" y="5036767"/>
              <a:ext cx="2506131" cy="3675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182CF42-ACCF-82EC-61BC-8F5BC126039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881D56-69C3-D810-477F-7F396C3981C2}"/>
                </a:ext>
              </a:extLst>
            </p:cNvPr>
            <p:cNvSpPr txBox="1"/>
            <p:nvPr/>
          </p:nvSpPr>
          <p:spPr>
            <a:xfrm>
              <a:off x="4866679" y="5069537"/>
              <a:ext cx="3125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상호작용 이벤트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F464E3CF-840D-CA14-370A-4D4125E7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166B562-3F79-C327-CD6A-5FD20727CF64}"/>
              </a:ext>
            </a:extLst>
          </p:cNvPr>
          <p:cNvGrpSpPr/>
          <p:nvPr/>
        </p:nvGrpSpPr>
        <p:grpSpPr>
          <a:xfrm>
            <a:off x="7940514" y="4828552"/>
            <a:ext cx="1936564" cy="367539"/>
            <a:chOff x="4525872" y="5045671"/>
            <a:chExt cx="1825526" cy="35863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EC4B1F7-101B-75B8-7859-09A5CD082DA6}"/>
                </a:ext>
              </a:extLst>
            </p:cNvPr>
            <p:cNvSpPr/>
            <p:nvPr/>
          </p:nvSpPr>
          <p:spPr>
            <a:xfrm>
              <a:off x="4525872" y="5045671"/>
              <a:ext cx="1815557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82E5D1-3BBC-D332-F39A-8B3E1A43ECC9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9D2C09-240F-A8CE-9841-A478C03CD13D}"/>
                </a:ext>
              </a:extLst>
            </p:cNvPr>
            <p:cNvSpPr txBox="1"/>
            <p:nvPr/>
          </p:nvSpPr>
          <p:spPr>
            <a:xfrm>
              <a:off x="4866679" y="5069538"/>
              <a:ext cx="1484719" cy="270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충돌 이벤트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19C1770B-2828-FDCD-7EFD-D60EE99B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D401E7-2887-88D6-145F-D10A3772AB0E}"/>
              </a:ext>
            </a:extLst>
          </p:cNvPr>
          <p:cNvGrpSpPr/>
          <p:nvPr/>
        </p:nvGrpSpPr>
        <p:grpSpPr>
          <a:xfrm>
            <a:off x="4525872" y="5618281"/>
            <a:ext cx="4226492" cy="358636"/>
            <a:chOff x="4525872" y="5811259"/>
            <a:chExt cx="4226492" cy="35863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A88CC88-4F27-9865-DF0B-49276BFD04CC}"/>
                </a:ext>
              </a:extLst>
            </p:cNvPr>
            <p:cNvSpPr/>
            <p:nvPr/>
          </p:nvSpPr>
          <p:spPr>
            <a:xfrm>
              <a:off x="4525872" y="5811259"/>
              <a:ext cx="3226312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E25E09D-1E12-CE17-060F-06CD69D03E89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EDD62F-617F-E136-5AF3-3129F1D45F10}"/>
                </a:ext>
              </a:extLst>
            </p:cNvPr>
            <p:cNvSpPr txBox="1"/>
            <p:nvPr/>
          </p:nvSpPr>
          <p:spPr>
            <a:xfrm>
              <a:off x="4898656" y="5852537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748713F0-0EB5-10A5-A7E4-E78CAF9FD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9932366" cy="830997"/>
            <a:chOff x="376102" y="333243"/>
            <a:chExt cx="9932366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88467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벡터연산과 오브젝트의 클래스화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D09214-7FAC-FD07-A5B4-2B1EEFFDB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360" y="1780875"/>
            <a:ext cx="3341574" cy="38024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95671EB-9BF9-09E5-E345-B8D87F7EDFDC}"/>
              </a:ext>
            </a:extLst>
          </p:cNvPr>
          <p:cNvSpPr/>
          <p:nvPr/>
        </p:nvSpPr>
        <p:spPr>
          <a:xfrm>
            <a:off x="274810" y="5595073"/>
            <a:ext cx="33696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연산으로 직접 공의 움직임과 충돌을 구현하여 물리법칙을 적용시킴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576345-58AE-00CC-97BB-5A9CDDA9B6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8457" y="1816880"/>
            <a:ext cx="3433712" cy="33677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497904-0BA3-06A7-AB33-FEC3CF30DA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4327" y="2369153"/>
            <a:ext cx="3172003" cy="16359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2B4838-C542-5026-80FC-CFADDDF28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5736" y="4013576"/>
            <a:ext cx="2700715" cy="26292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F3CF22-4DF2-82F4-8554-FC19B0EFB5FE}"/>
              </a:ext>
            </a:extLst>
          </p:cNvPr>
          <p:cNvSpPr/>
          <p:nvPr/>
        </p:nvSpPr>
        <p:spPr>
          <a:xfrm>
            <a:off x="8594805" y="4635129"/>
            <a:ext cx="35710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오브젝트들의 클래스화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4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69" y="70718"/>
            <a:ext cx="12017829" cy="923257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1364" y="206484"/>
            <a:ext cx="6048672" cy="830997"/>
            <a:chOff x="376102" y="333243"/>
            <a:chExt cx="5948498" cy="87690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52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순서도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 과정 요약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7690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87083" y="1208000"/>
            <a:ext cx="12192000" cy="233580"/>
          </a:xfrm>
          <a:prstGeom prst="rect">
            <a:avLst/>
          </a:prstGeom>
        </p:spPr>
      </p:pic>
      <p:pic>
        <p:nvPicPr>
          <p:cNvPr id="9" name="그림 8" descr="도표, 기술 도면, 평면도, 라인이(가) 표시된 사진&#10;&#10;자동 생성된 설명">
            <a:extLst>
              <a:ext uri="{FF2B5EF4-FFF2-40B4-BE49-F238E27FC236}">
                <a16:creationId xmlns:a16="http://schemas.microsoft.com/office/drawing/2014/main" id="{43F208E0-57CD-4B6D-32CA-5450830AF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287200"/>
            <a:ext cx="3472918" cy="51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8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69" y="70718"/>
            <a:ext cx="12017829" cy="923257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1364" y="206484"/>
            <a:ext cx="6048672" cy="830997"/>
            <a:chOff x="376102" y="333243"/>
            <a:chExt cx="5948498" cy="87690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52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순서도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시나리오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7690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87083" y="1208000"/>
            <a:ext cx="12192000" cy="23358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38D982-DB2C-0C32-1086-396C4C683D3F}"/>
              </a:ext>
            </a:extLst>
          </p:cNvPr>
          <p:cNvSpPr/>
          <p:nvPr/>
        </p:nvSpPr>
        <p:spPr>
          <a:xfrm>
            <a:off x="68215" y="3286724"/>
            <a:ext cx="554910" cy="93108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EE2966-7D07-0EBF-5994-4EC3242D2145}"/>
              </a:ext>
            </a:extLst>
          </p:cNvPr>
          <p:cNvSpPr/>
          <p:nvPr/>
        </p:nvSpPr>
        <p:spPr>
          <a:xfrm>
            <a:off x="810500" y="3530068"/>
            <a:ext cx="1268979" cy="4443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스테이지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3A5FBDCD-C60A-EDED-5990-7EA1D6EDEE12}"/>
              </a:ext>
            </a:extLst>
          </p:cNvPr>
          <p:cNvSpPr/>
          <p:nvPr/>
        </p:nvSpPr>
        <p:spPr>
          <a:xfrm>
            <a:off x="2355209" y="2284940"/>
            <a:ext cx="1403889" cy="9038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생명력 회복</a:t>
            </a:r>
            <a:endParaRPr lang="en-US" altLang="ko-KR" sz="1000" dirty="0"/>
          </a:p>
          <a:p>
            <a:pPr algn="ctr"/>
            <a:r>
              <a:rPr lang="ko-KR" altLang="en-US" sz="1000" dirty="0"/>
              <a:t>아이템 습득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C428E2-47CC-99FA-EA0A-5966E4368B8C}"/>
              </a:ext>
            </a:extLst>
          </p:cNvPr>
          <p:cNvSpPr/>
          <p:nvPr/>
        </p:nvSpPr>
        <p:spPr>
          <a:xfrm>
            <a:off x="4021609" y="2503542"/>
            <a:ext cx="1112647" cy="429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생명력 </a:t>
            </a:r>
            <a:r>
              <a:rPr lang="en-US" altLang="ko-KR" sz="1000" dirty="0"/>
              <a:t>+1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B0CFB7-6E92-D483-944B-91ECAE6806D4}"/>
              </a:ext>
            </a:extLst>
          </p:cNvPr>
          <p:cNvSpPr/>
          <p:nvPr/>
        </p:nvSpPr>
        <p:spPr>
          <a:xfrm>
            <a:off x="4006753" y="1565906"/>
            <a:ext cx="1112647" cy="429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 위치 초기화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B4B28B-9A43-5355-E1F7-487EDB0D9A7E}"/>
              </a:ext>
            </a:extLst>
          </p:cNvPr>
          <p:cNvSpPr/>
          <p:nvPr/>
        </p:nvSpPr>
        <p:spPr>
          <a:xfrm>
            <a:off x="4021608" y="3527423"/>
            <a:ext cx="1112647" cy="429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생명력 </a:t>
            </a:r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69573E-4C56-568E-0865-626F94D70A74}"/>
              </a:ext>
            </a:extLst>
          </p:cNvPr>
          <p:cNvSpPr/>
          <p:nvPr/>
        </p:nvSpPr>
        <p:spPr>
          <a:xfrm>
            <a:off x="4114566" y="4547491"/>
            <a:ext cx="1112647" cy="429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벽돌 생명력 </a:t>
            </a:r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65A4DECB-F8F1-5600-49D0-CD20A9B43F79}"/>
              </a:ext>
            </a:extLst>
          </p:cNvPr>
          <p:cNvSpPr/>
          <p:nvPr/>
        </p:nvSpPr>
        <p:spPr>
          <a:xfrm>
            <a:off x="5546668" y="4327353"/>
            <a:ext cx="1828954" cy="86965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벽돌의</a:t>
            </a:r>
            <a:endParaRPr lang="en-US" altLang="ko-KR" sz="1000" dirty="0"/>
          </a:p>
          <a:p>
            <a:pPr algn="ctr"/>
            <a:r>
              <a:rPr lang="ko-KR" altLang="en-US" sz="1000" dirty="0"/>
              <a:t>생명력이 </a:t>
            </a:r>
            <a:endParaRPr lang="en-US" altLang="ko-KR" sz="1000" dirty="0"/>
          </a:p>
          <a:p>
            <a:pPr algn="ctr"/>
            <a:r>
              <a:rPr lang="en-US" altLang="ko-KR" sz="1000" dirty="0"/>
              <a:t>0 </a:t>
            </a:r>
            <a:r>
              <a:rPr lang="ko-KR" altLang="en-US" sz="1000" dirty="0"/>
              <a:t>인가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5E079F83-19D8-1718-E38F-DF9D53050917}"/>
              </a:ext>
            </a:extLst>
          </p:cNvPr>
          <p:cNvSpPr/>
          <p:nvPr/>
        </p:nvSpPr>
        <p:spPr>
          <a:xfrm>
            <a:off x="2346564" y="1324790"/>
            <a:ext cx="1403889" cy="9038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 위치 초기화 아이템 습득</a:t>
            </a:r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26EA633E-0338-A52D-40ED-86D58DA9195C}"/>
              </a:ext>
            </a:extLst>
          </p:cNvPr>
          <p:cNvSpPr/>
          <p:nvPr/>
        </p:nvSpPr>
        <p:spPr>
          <a:xfrm>
            <a:off x="2336881" y="3281297"/>
            <a:ext cx="1403889" cy="9038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공이 </a:t>
            </a:r>
            <a:endParaRPr lang="en-US" altLang="ko-KR" sz="1000" dirty="0"/>
          </a:p>
          <a:p>
            <a:pPr algn="ctr"/>
            <a:r>
              <a:rPr lang="ko-KR" altLang="en-US" sz="1000" dirty="0"/>
              <a:t>받침대 밑 벽에 충돌</a:t>
            </a:r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5DD97ECD-940F-87A1-4A41-DA242A10034B}"/>
              </a:ext>
            </a:extLst>
          </p:cNvPr>
          <p:cNvSpPr/>
          <p:nvPr/>
        </p:nvSpPr>
        <p:spPr>
          <a:xfrm>
            <a:off x="2342313" y="4310240"/>
            <a:ext cx="1403889" cy="9038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벽돌에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충돌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C60A3F7A-8684-6464-ADBC-B7500F7AD268}"/>
              </a:ext>
            </a:extLst>
          </p:cNvPr>
          <p:cNvSpPr/>
          <p:nvPr/>
        </p:nvSpPr>
        <p:spPr>
          <a:xfrm>
            <a:off x="2355209" y="5375391"/>
            <a:ext cx="1403889" cy="90388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생명력이 </a:t>
            </a:r>
            <a:r>
              <a:rPr lang="en-US" altLang="ko-KR" sz="1000" dirty="0"/>
              <a:t>0</a:t>
            </a:r>
            <a:r>
              <a:rPr lang="ko-KR" altLang="en-US" sz="1000" dirty="0"/>
              <a:t>인가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483203EE-AA21-484F-F0C3-9FE5EDA55E65}"/>
              </a:ext>
            </a:extLst>
          </p:cNvPr>
          <p:cNvSpPr/>
          <p:nvPr/>
        </p:nvSpPr>
        <p:spPr>
          <a:xfrm>
            <a:off x="10751430" y="3247937"/>
            <a:ext cx="1260140" cy="57606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게임종료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51CE0C-25D5-EC59-8F0A-FB140FD0E3A9}"/>
              </a:ext>
            </a:extLst>
          </p:cNvPr>
          <p:cNvSpPr/>
          <p:nvPr/>
        </p:nvSpPr>
        <p:spPr>
          <a:xfrm>
            <a:off x="7769994" y="4547491"/>
            <a:ext cx="1112647" cy="429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벽돌 깨짐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8914D9E1-58C0-447A-7F9B-466CAC858FAE}"/>
              </a:ext>
            </a:extLst>
          </p:cNvPr>
          <p:cNvSpPr/>
          <p:nvPr/>
        </p:nvSpPr>
        <p:spPr>
          <a:xfrm>
            <a:off x="9306511" y="4319274"/>
            <a:ext cx="1828954" cy="86965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r>
              <a:rPr lang="ko-KR" altLang="en-US" sz="1000" dirty="0"/>
              <a:t>스테이지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F37FA-1B59-E853-AA28-278CC90CDF20}"/>
              </a:ext>
            </a:extLst>
          </p:cNvPr>
          <p:cNvSpPr/>
          <p:nvPr/>
        </p:nvSpPr>
        <p:spPr>
          <a:xfrm>
            <a:off x="9664664" y="6188706"/>
            <a:ext cx="1112647" cy="429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스테이지</a:t>
            </a:r>
            <a:r>
              <a:rPr lang="en-US" altLang="ko-KR" sz="1000" dirty="0"/>
              <a:t>++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5FB82F-7614-C20F-66D0-612C196AD374}"/>
              </a:ext>
            </a:extLst>
          </p:cNvPr>
          <p:cNvSpPr/>
          <p:nvPr/>
        </p:nvSpPr>
        <p:spPr>
          <a:xfrm>
            <a:off x="10806032" y="2069507"/>
            <a:ext cx="1260140" cy="57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점수 및 순위 출력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A105AE-8886-AC73-49F2-55B258FDC893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3125" y="3752268"/>
            <a:ext cx="18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EF4F07F-6413-6D5F-8F35-3F9C6DCBC7F2}"/>
              </a:ext>
            </a:extLst>
          </p:cNvPr>
          <p:cNvCxnSpPr>
            <a:stCxn id="18" idx="3"/>
            <a:endCxn id="41" idx="1"/>
          </p:cNvCxnSpPr>
          <p:nvPr/>
        </p:nvCxnSpPr>
        <p:spPr>
          <a:xfrm flipV="1">
            <a:off x="2079479" y="1776732"/>
            <a:ext cx="267085" cy="1975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922DC91-CB2A-BBE5-C172-357DB5F5C5E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079479" y="2736882"/>
            <a:ext cx="275730" cy="101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AE8A8C-E46F-3D4F-3817-272D66F9622C}"/>
              </a:ext>
            </a:extLst>
          </p:cNvPr>
          <p:cNvCxnSpPr>
            <a:stCxn id="18" idx="3"/>
            <a:endCxn id="42" idx="1"/>
          </p:cNvCxnSpPr>
          <p:nvPr/>
        </p:nvCxnSpPr>
        <p:spPr>
          <a:xfrm flipV="1">
            <a:off x="2079479" y="3733239"/>
            <a:ext cx="257402" cy="1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0358633-42F2-4800-E12E-64F73E7A4854}"/>
              </a:ext>
            </a:extLst>
          </p:cNvPr>
          <p:cNvCxnSpPr>
            <a:stCxn id="18" idx="3"/>
            <a:endCxn id="43" idx="1"/>
          </p:cNvCxnSpPr>
          <p:nvPr/>
        </p:nvCxnSpPr>
        <p:spPr>
          <a:xfrm>
            <a:off x="2079479" y="3752268"/>
            <a:ext cx="262834" cy="1009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0DAB2A2-6D54-E026-BA37-8B00A9502C96}"/>
              </a:ext>
            </a:extLst>
          </p:cNvPr>
          <p:cNvCxnSpPr>
            <a:stCxn id="18" idx="3"/>
            <a:endCxn id="44" idx="1"/>
          </p:cNvCxnSpPr>
          <p:nvPr/>
        </p:nvCxnSpPr>
        <p:spPr>
          <a:xfrm>
            <a:off x="2079479" y="3752268"/>
            <a:ext cx="275730" cy="2075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58009D7-3C40-43FA-4174-A0A431359E9F}"/>
              </a:ext>
            </a:extLst>
          </p:cNvPr>
          <p:cNvCxnSpPr>
            <a:stCxn id="41" idx="3"/>
            <a:endCxn id="34" idx="1"/>
          </p:cNvCxnSpPr>
          <p:nvPr/>
        </p:nvCxnSpPr>
        <p:spPr>
          <a:xfrm>
            <a:off x="3750453" y="1776732"/>
            <a:ext cx="256300" cy="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DF2A4A-1320-9CAD-49E4-D7E7DB06C690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 flipV="1">
            <a:off x="3759098" y="2718233"/>
            <a:ext cx="262511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67551C-CA87-EDBC-3B1D-42835E062936}"/>
              </a:ext>
            </a:extLst>
          </p:cNvPr>
          <p:cNvCxnSpPr>
            <a:stCxn id="42" idx="3"/>
            <a:endCxn id="35" idx="1"/>
          </p:cNvCxnSpPr>
          <p:nvPr/>
        </p:nvCxnSpPr>
        <p:spPr>
          <a:xfrm>
            <a:off x="3740770" y="3733239"/>
            <a:ext cx="280838" cy="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A6347A-0DD4-833A-D207-DAEBFB83AFC4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>
            <a:off x="3746202" y="4762182"/>
            <a:ext cx="368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7087294-FB21-0FC6-3BCC-BFDF00D304C9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227213" y="4762182"/>
            <a:ext cx="319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83F9719-9856-E098-D1B5-9C13C791E49F}"/>
              </a:ext>
            </a:extLst>
          </p:cNvPr>
          <p:cNvCxnSpPr>
            <a:stCxn id="40" idx="3"/>
            <a:endCxn id="5" idx="1"/>
          </p:cNvCxnSpPr>
          <p:nvPr/>
        </p:nvCxnSpPr>
        <p:spPr>
          <a:xfrm>
            <a:off x="7375622" y="4762182"/>
            <a:ext cx="39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FA4FF29-3ED1-3919-9CDE-B5109C150A5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882641" y="4754103"/>
            <a:ext cx="423870" cy="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2086EF3-2850-CE8D-1237-707783AE664D}"/>
              </a:ext>
            </a:extLst>
          </p:cNvPr>
          <p:cNvCxnSpPr>
            <a:stCxn id="45" idx="1"/>
            <a:endCxn id="12" idx="2"/>
          </p:cNvCxnSpPr>
          <p:nvPr/>
        </p:nvCxnSpPr>
        <p:spPr>
          <a:xfrm flipH="1" flipV="1">
            <a:off x="11436102" y="2645571"/>
            <a:ext cx="17406" cy="60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2D306A6-0C2A-1839-DEB2-A0B91BBEB21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0220988" y="5188932"/>
            <a:ext cx="0" cy="9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87FF62AC-32EA-36DD-28D6-5B89D1F89BCB}"/>
              </a:ext>
            </a:extLst>
          </p:cNvPr>
          <p:cNvCxnSpPr>
            <a:cxnSpLocks/>
            <a:stCxn id="8" idx="1"/>
            <a:endCxn id="18" idx="2"/>
          </p:cNvCxnSpPr>
          <p:nvPr/>
        </p:nvCxnSpPr>
        <p:spPr>
          <a:xfrm rot="10800000">
            <a:off x="1444990" y="3974467"/>
            <a:ext cx="8219674" cy="242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5F9B42-F710-9942-552A-0C2660BFA682}"/>
              </a:ext>
            </a:extLst>
          </p:cNvPr>
          <p:cNvCxnSpPr>
            <a:stCxn id="44" idx="3"/>
            <a:endCxn id="45" idx="4"/>
          </p:cNvCxnSpPr>
          <p:nvPr/>
        </p:nvCxnSpPr>
        <p:spPr>
          <a:xfrm flipV="1">
            <a:off x="3759098" y="3824001"/>
            <a:ext cx="7622402" cy="2003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830A1A1-D9C8-1C6C-FB4C-F2A5D94160B7}"/>
              </a:ext>
            </a:extLst>
          </p:cNvPr>
          <p:cNvCxnSpPr>
            <a:stCxn id="6" idx="0"/>
            <a:endCxn id="45" idx="5"/>
          </p:cNvCxnSpPr>
          <p:nvPr/>
        </p:nvCxnSpPr>
        <p:spPr>
          <a:xfrm rot="5400000" flipH="1" flipV="1">
            <a:off x="10130561" y="3626397"/>
            <a:ext cx="783305" cy="60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6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결과화면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시작화면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272942"/>
            <a:ext cx="12192000" cy="5850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5753E8-9CF1-E653-60C1-254D3B650A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4002" y="2075115"/>
            <a:ext cx="4471216" cy="42223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C6B4EB-717D-E1CB-7D23-8110AC7BCAA6}"/>
              </a:ext>
            </a:extLst>
          </p:cNvPr>
          <p:cNvSpPr/>
          <p:nvPr/>
        </p:nvSpPr>
        <p:spPr>
          <a:xfrm>
            <a:off x="4362555" y="1651270"/>
            <a:ext cx="3154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 시작 씬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20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A90EF0E-5B26-74AA-B972-2174A481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357" y="1579034"/>
            <a:ext cx="4143953" cy="4448796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결과화면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게임화면</a:t>
              </a:r>
              <a:r>
                <a:rPr lang="en-US" altLang="ko-KR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6272942"/>
            <a:ext cx="12192000" cy="585057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BE3427A9-5E29-2B23-0F81-0B82E3F46010}"/>
              </a:ext>
            </a:extLst>
          </p:cNvPr>
          <p:cNvSpPr/>
          <p:nvPr/>
        </p:nvSpPr>
        <p:spPr>
          <a:xfrm>
            <a:off x="8480970" y="2028735"/>
            <a:ext cx="2016224" cy="684076"/>
          </a:xfrm>
          <a:prstGeom prst="wedgeRoundRectCallout">
            <a:avLst>
              <a:gd name="adj1" fmla="val -85922"/>
              <a:gd name="adj2" fmla="val 109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생명력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E120668-9740-FF69-D695-8847C23C5875}"/>
              </a:ext>
            </a:extLst>
          </p:cNvPr>
          <p:cNvSpPr/>
          <p:nvPr/>
        </p:nvSpPr>
        <p:spPr>
          <a:xfrm>
            <a:off x="1336675" y="2280483"/>
            <a:ext cx="2180788" cy="684076"/>
          </a:xfrm>
          <a:prstGeom prst="wedgeRoundRectCallout">
            <a:avLst>
              <a:gd name="adj1" fmla="val 87515"/>
              <a:gd name="adj2" fmla="val -43440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스테이지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B88333-B599-D22E-B0E3-CD6BB4C296A2}"/>
              </a:ext>
            </a:extLst>
          </p:cNvPr>
          <p:cNvSpPr/>
          <p:nvPr/>
        </p:nvSpPr>
        <p:spPr>
          <a:xfrm>
            <a:off x="8621620" y="3915530"/>
            <a:ext cx="27111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벽돌을 모두 부시면 다음스테이지로 이동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884165E-DEB0-ACF3-33CB-825BEB606D0B}"/>
              </a:ext>
            </a:extLst>
          </p:cNvPr>
          <p:cNvSpPr/>
          <p:nvPr/>
        </p:nvSpPr>
        <p:spPr>
          <a:xfrm>
            <a:off x="211309" y="5168674"/>
            <a:ext cx="3499718" cy="611256"/>
          </a:xfrm>
          <a:prstGeom prst="wedgeRoundRectCallout">
            <a:avLst>
              <a:gd name="adj1" fmla="val 109201"/>
              <a:gd name="adj2" fmla="val -13635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방향키로 좌 우 움직임만 가능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DDD4CB5F-B57A-C5B1-DDA8-9A135F25CF1C}"/>
              </a:ext>
            </a:extLst>
          </p:cNvPr>
          <p:cNvSpPr/>
          <p:nvPr/>
        </p:nvSpPr>
        <p:spPr>
          <a:xfrm>
            <a:off x="8387307" y="5049180"/>
            <a:ext cx="3207388" cy="1080119"/>
          </a:xfrm>
          <a:prstGeom prst="wedgeRoundRectCallout">
            <a:avLst>
              <a:gd name="adj1" fmla="val -120179"/>
              <a:gd name="adj2" fmla="val -42890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첫 시작 시 마우스 클릭으로 공을 날릴 방향을 정할 수 있음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B40802E1-CA05-178B-557B-F02FB525B01D}"/>
              </a:ext>
            </a:extLst>
          </p:cNvPr>
          <p:cNvSpPr/>
          <p:nvPr/>
        </p:nvSpPr>
        <p:spPr>
          <a:xfrm>
            <a:off x="421798" y="3641296"/>
            <a:ext cx="2914927" cy="1031909"/>
          </a:xfrm>
          <a:prstGeom prst="wedgeRoundRectCallout">
            <a:avLst>
              <a:gd name="adj1" fmla="val 121935"/>
              <a:gd name="adj2" fmla="val -169871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충돌 횟수와 생명력에 따라 획득 점수가 다름</a:t>
            </a:r>
          </a:p>
        </p:txBody>
      </p:sp>
    </p:spTree>
    <p:extLst>
      <p:ext uri="{BB962C8B-B14F-4D97-AF65-F5344CB8AC3E}">
        <p14:creationId xmlns:p14="http://schemas.microsoft.com/office/powerpoint/2010/main" val="236475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462</Words>
  <Application>Microsoft Office PowerPoint</Application>
  <PresentationFormat>와이드스크린</PresentationFormat>
  <Paragraphs>153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경훈 김</cp:lastModifiedBy>
  <cp:revision>93</cp:revision>
  <dcterms:created xsi:type="dcterms:W3CDTF">2023-12-20T03:00:25Z</dcterms:created>
  <dcterms:modified xsi:type="dcterms:W3CDTF">2024-07-22T08:06:44Z</dcterms:modified>
</cp:coreProperties>
</file>