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  <a:srgbClr val="FD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94660"/>
  </p:normalViewPr>
  <p:slideViewPr>
    <p:cSldViewPr snapToGrid="0">
      <p:cViewPr varScale="1">
        <p:scale>
          <a:sx n="49" d="100"/>
          <a:sy n="49" d="100"/>
        </p:scale>
        <p:origin x="17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4C9-2BBC-4D80-B891-40E78606DD91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ECE-175E-4814-B967-F51CFDD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6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4C9-2BBC-4D80-B891-40E78606DD91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ECE-175E-4814-B967-F51CFDD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4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4C9-2BBC-4D80-B891-40E78606DD91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ECE-175E-4814-B967-F51CFDD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8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4C9-2BBC-4D80-B891-40E78606DD91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ECE-175E-4814-B967-F51CFDD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9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4C9-2BBC-4D80-B891-40E78606DD91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ECE-175E-4814-B967-F51CFDD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6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4C9-2BBC-4D80-B891-40E78606DD91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ECE-175E-4814-B967-F51CFDD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7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4C9-2BBC-4D80-B891-40E78606DD91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ECE-175E-4814-B967-F51CFDD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8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4C9-2BBC-4D80-B891-40E78606DD91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ECE-175E-4814-B967-F51CFDD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3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4C9-2BBC-4D80-B891-40E78606DD91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ECE-175E-4814-B967-F51CFDD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0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4C9-2BBC-4D80-B891-40E78606DD91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ECE-175E-4814-B967-F51CFDD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5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4C9-2BBC-4D80-B891-40E78606DD91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8ECE-175E-4814-B967-F51CFDD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8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864C9-2BBC-4D80-B891-40E78606DD91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78ECE-175E-4814-B967-F51CFDDA1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8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FDEAB83-06F5-8292-9CBD-AE61AA81B536}"/>
              </a:ext>
            </a:extLst>
          </p:cNvPr>
          <p:cNvSpPr txBox="1"/>
          <p:nvPr/>
        </p:nvSpPr>
        <p:spPr>
          <a:xfrm>
            <a:off x="233464" y="2081719"/>
            <a:ext cx="58321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300" dirty="0"/>
              <a:t>단계 추가</a:t>
            </a:r>
            <a:endParaRPr lang="en-US" altLang="ko-KR" sz="2300" dirty="0"/>
          </a:p>
          <a:p>
            <a:r>
              <a:rPr lang="en-US" altLang="ko-KR" dirty="0"/>
              <a:t>	(a) </a:t>
            </a:r>
            <a:r>
              <a:rPr lang="ko-KR" altLang="en-US" dirty="0"/>
              <a:t>처음에는 </a:t>
            </a:r>
            <a:r>
              <a:rPr lang="en-US" altLang="ko-KR" dirty="0"/>
              <a:t>1</a:t>
            </a:r>
            <a:r>
              <a:rPr lang="ko-KR" altLang="en-US" dirty="0"/>
              <a:t>단계로 시작하며 최대 </a:t>
            </a:r>
            <a:r>
              <a:rPr lang="en-US" altLang="ko-KR" dirty="0"/>
              <a:t>5</a:t>
            </a:r>
            <a:r>
              <a:rPr lang="ko-KR" altLang="en-US" dirty="0"/>
              <a:t>단계</a:t>
            </a:r>
            <a:endParaRPr lang="en-US" altLang="ko-KR" dirty="0"/>
          </a:p>
          <a:p>
            <a:r>
              <a:rPr lang="en-US" altLang="ko-KR" dirty="0"/>
              <a:t>	(b) </a:t>
            </a:r>
            <a:r>
              <a:rPr lang="ko-KR" altLang="en-US" dirty="0"/>
              <a:t>각 단계 시작마다 모든 오브젝트가 단계에 맞게 </a:t>
            </a:r>
            <a:r>
              <a:rPr lang="en-US" altLang="ko-KR" dirty="0"/>
              <a:t>		</a:t>
            </a:r>
            <a:r>
              <a:rPr lang="ko-KR" altLang="en-US" dirty="0"/>
              <a:t>초기화되며 </a:t>
            </a:r>
            <a:r>
              <a:rPr lang="en-US" altLang="ko-KR" dirty="0"/>
              <a:t>play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시작한다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300" dirty="0"/>
              <a:t>2. </a:t>
            </a:r>
            <a:r>
              <a:rPr lang="ko-KR" altLang="en-US" sz="2300" dirty="0"/>
              <a:t>벽돌 생명 추가</a:t>
            </a:r>
            <a:endParaRPr lang="en-US" altLang="ko-KR" sz="2300" dirty="0"/>
          </a:p>
          <a:p>
            <a:r>
              <a:rPr lang="en-US" altLang="ko-KR" dirty="0"/>
              <a:t> 	(a) </a:t>
            </a:r>
            <a:r>
              <a:rPr lang="ko-KR" altLang="en-US" dirty="0"/>
              <a:t>각 단계와 동일한 생명력을 가진다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ex) 1</a:t>
            </a:r>
            <a:r>
              <a:rPr lang="ko-KR" altLang="en-US" dirty="0"/>
              <a:t>단계 </a:t>
            </a:r>
            <a:r>
              <a:rPr lang="en-US" altLang="ko-KR" dirty="0"/>
              <a:t>= 1</a:t>
            </a:r>
            <a:r>
              <a:rPr lang="ko-KR" altLang="en-US" dirty="0"/>
              <a:t>생명</a:t>
            </a:r>
            <a:r>
              <a:rPr lang="en-US" altLang="ko-KR" dirty="0"/>
              <a:t>( 1</a:t>
            </a:r>
            <a:r>
              <a:rPr lang="ko-KR" altLang="en-US" dirty="0"/>
              <a:t>번 부딪히면 깨짐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       2</a:t>
            </a:r>
            <a:r>
              <a:rPr lang="ko-KR" altLang="en-US" dirty="0"/>
              <a:t>단계 </a:t>
            </a:r>
            <a:r>
              <a:rPr lang="en-US" altLang="ko-KR" dirty="0"/>
              <a:t>= 2</a:t>
            </a:r>
            <a:r>
              <a:rPr lang="ko-KR" altLang="en-US" dirty="0"/>
              <a:t>생명</a:t>
            </a:r>
            <a:r>
              <a:rPr lang="en-US" altLang="ko-KR" dirty="0"/>
              <a:t>( 2</a:t>
            </a:r>
            <a:r>
              <a:rPr lang="ko-KR" altLang="en-US" dirty="0"/>
              <a:t>번 부딪히면 깨짐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(b) </a:t>
            </a:r>
            <a:r>
              <a:rPr lang="ko-KR" altLang="en-US" dirty="0"/>
              <a:t>생명마다 각각 색상을 부여한다</a:t>
            </a:r>
            <a:r>
              <a:rPr lang="en-US" altLang="ko-KR" dirty="0"/>
              <a:t>. (</a:t>
            </a:r>
            <a:r>
              <a:rPr lang="ko-KR" altLang="en-US" dirty="0"/>
              <a:t>밑 그림</a:t>
            </a:r>
            <a:r>
              <a:rPr lang="en-US" altLang="ko-KR" dirty="0"/>
              <a:t>1</a:t>
            </a:r>
            <a:r>
              <a:rPr lang="ko-KR" altLang="en-US" dirty="0"/>
              <a:t> 참고</a:t>
            </a:r>
            <a:r>
              <a:rPr lang="en-US" altLang="ko-KR" dirty="0"/>
              <a:t>)	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F661D56-38E3-27DF-0EA2-B28877B159D8}"/>
              </a:ext>
            </a:extLst>
          </p:cNvPr>
          <p:cNvSpPr/>
          <p:nvPr/>
        </p:nvSpPr>
        <p:spPr>
          <a:xfrm>
            <a:off x="700276" y="11339259"/>
            <a:ext cx="1080000" cy="4474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생명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6A80D9E-A860-000E-AF7A-10B80E1B3EEC}"/>
              </a:ext>
            </a:extLst>
          </p:cNvPr>
          <p:cNvSpPr/>
          <p:nvPr/>
        </p:nvSpPr>
        <p:spPr>
          <a:xfrm>
            <a:off x="1771616" y="11339259"/>
            <a:ext cx="1080000" cy="4474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생명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98C745-C86E-0944-2CF6-A2F2512B44C1}"/>
              </a:ext>
            </a:extLst>
          </p:cNvPr>
          <p:cNvSpPr/>
          <p:nvPr/>
        </p:nvSpPr>
        <p:spPr>
          <a:xfrm>
            <a:off x="2842956" y="11339259"/>
            <a:ext cx="1080000" cy="447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생명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C42E396-7272-E278-6A9B-1DC51265BBEF}"/>
              </a:ext>
            </a:extLst>
          </p:cNvPr>
          <p:cNvSpPr/>
          <p:nvPr/>
        </p:nvSpPr>
        <p:spPr>
          <a:xfrm>
            <a:off x="3914296" y="11339259"/>
            <a:ext cx="1080000" cy="447472"/>
          </a:xfrm>
          <a:prstGeom prst="rect">
            <a:avLst/>
          </a:prstGeom>
          <a:solidFill>
            <a:srgbClr val="FDFF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생명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D6E6BB-A826-B54F-0667-5CCEEBC21A37}"/>
              </a:ext>
            </a:extLst>
          </p:cNvPr>
          <p:cNvSpPr/>
          <p:nvPr/>
        </p:nvSpPr>
        <p:spPr>
          <a:xfrm>
            <a:off x="4985636" y="11339259"/>
            <a:ext cx="1080000" cy="447472"/>
          </a:xfrm>
          <a:prstGeom prst="rect">
            <a:avLst/>
          </a:prstGeom>
          <a:solidFill>
            <a:srgbClr val="FF9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생명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626988-ED7C-3A3A-4560-1350E777E089}"/>
              </a:ext>
            </a:extLst>
          </p:cNvPr>
          <p:cNvSpPr txBox="1"/>
          <p:nvPr/>
        </p:nvSpPr>
        <p:spPr>
          <a:xfrm>
            <a:off x="700276" y="10891787"/>
            <a:ext cx="295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en-US" altLang="ko-KR" dirty="0"/>
              <a:t>1.</a:t>
            </a:r>
            <a:r>
              <a:rPr lang="ko-KR" altLang="en-US" dirty="0"/>
              <a:t>벽돌 생명력 색상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C9970DB-DB96-9AD7-828D-526ED73D9CF6}"/>
              </a:ext>
            </a:extLst>
          </p:cNvPr>
          <p:cNvSpPr/>
          <p:nvPr/>
        </p:nvSpPr>
        <p:spPr>
          <a:xfrm>
            <a:off x="233464" y="1449581"/>
            <a:ext cx="215954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 내용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8498A3A-BDA1-D21C-39A3-ED5ADE8BA41E}"/>
              </a:ext>
            </a:extLst>
          </p:cNvPr>
          <p:cNvSpPr/>
          <p:nvPr/>
        </p:nvSpPr>
        <p:spPr>
          <a:xfrm>
            <a:off x="233464" y="5580594"/>
            <a:ext cx="215954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변경 내용</a:t>
            </a:r>
            <a:endParaRPr lang="en-US" altLang="ko-K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93DCDC-0A53-4176-00A8-D83F10CE5AAA}"/>
              </a:ext>
            </a:extLst>
          </p:cNvPr>
          <p:cNvSpPr txBox="1"/>
          <p:nvPr/>
        </p:nvSpPr>
        <p:spPr>
          <a:xfrm>
            <a:off x="233464" y="6306976"/>
            <a:ext cx="583217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300" dirty="0"/>
              <a:t>생명력 변경</a:t>
            </a:r>
            <a:endParaRPr lang="en-US" altLang="ko-KR" sz="2300" dirty="0"/>
          </a:p>
          <a:p>
            <a:r>
              <a:rPr lang="ko-KR" altLang="en-US" dirty="0"/>
              <a:t>기존 </a:t>
            </a:r>
            <a:r>
              <a:rPr lang="en-US" altLang="ko-KR" dirty="0"/>
              <a:t>3 -&gt; 8 (</a:t>
            </a:r>
            <a:r>
              <a:rPr lang="ko-KR" altLang="en-US" dirty="0"/>
              <a:t> 단계 </a:t>
            </a:r>
            <a:r>
              <a:rPr lang="ko-KR" altLang="en-US" dirty="0" err="1"/>
              <a:t>변경시</a:t>
            </a:r>
            <a:r>
              <a:rPr lang="ko-KR" altLang="en-US" dirty="0"/>
              <a:t> 초기화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en-US" altLang="ko-KR" sz="2300" dirty="0"/>
              <a:t>2. </a:t>
            </a:r>
            <a:r>
              <a:rPr lang="ko-KR" altLang="en-US" sz="2300" dirty="0"/>
              <a:t>클리어 이벤트</a:t>
            </a:r>
            <a:endParaRPr lang="en-US" altLang="ko-KR" sz="2300" dirty="0"/>
          </a:p>
          <a:p>
            <a:r>
              <a:rPr lang="ko-KR" altLang="en-US" dirty="0"/>
              <a:t>기존 게임 승리 출력</a:t>
            </a:r>
            <a:endParaRPr lang="en-US" altLang="ko-KR" dirty="0"/>
          </a:p>
          <a:p>
            <a:r>
              <a:rPr lang="en-US" altLang="ko-KR" dirty="0"/>
              <a:t>=&gt; Clear </a:t>
            </a:r>
            <a:r>
              <a:rPr lang="ko-KR" altLang="en-US" dirty="0"/>
              <a:t>이펙트</a:t>
            </a:r>
            <a:r>
              <a:rPr lang="en-US" altLang="ko-KR" dirty="0"/>
              <a:t>(1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 후 다음단계로 초기화 되며 단계표시</a:t>
            </a:r>
            <a:r>
              <a:rPr lang="en-US" altLang="ko-KR" dirty="0"/>
              <a:t>(1</a:t>
            </a:r>
            <a:r>
              <a:rPr lang="ko-KR" altLang="en-US" dirty="0"/>
              <a:t>초</a:t>
            </a:r>
            <a:r>
              <a:rPr lang="en-US" altLang="ko-KR" dirty="0"/>
              <a:t>) </a:t>
            </a:r>
            <a:r>
              <a:rPr lang="ko-KR" altLang="en-US" dirty="0"/>
              <a:t>후 게임시작 버튼 활성화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8923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CB99393-9193-3C34-0E9C-56F13F83A3AF}"/>
              </a:ext>
            </a:extLst>
          </p:cNvPr>
          <p:cNvSpPr/>
          <p:nvPr/>
        </p:nvSpPr>
        <p:spPr>
          <a:xfrm>
            <a:off x="141051" y="1128409"/>
            <a:ext cx="6660000" cy="900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144A53-7560-52EC-7C6F-B7A248247434}"/>
              </a:ext>
            </a:extLst>
          </p:cNvPr>
          <p:cNvSpPr/>
          <p:nvPr/>
        </p:nvSpPr>
        <p:spPr>
          <a:xfrm>
            <a:off x="233349" y="1284053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E7B84F-C11D-AAEB-1642-BC07BACD34E7}"/>
              </a:ext>
            </a:extLst>
          </p:cNvPr>
          <p:cNvSpPr/>
          <p:nvPr/>
        </p:nvSpPr>
        <p:spPr>
          <a:xfrm>
            <a:off x="1304689" y="1284053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C9E7A2-D0D0-62FB-2131-C95B2078DC82}"/>
              </a:ext>
            </a:extLst>
          </p:cNvPr>
          <p:cNvSpPr/>
          <p:nvPr/>
        </p:nvSpPr>
        <p:spPr>
          <a:xfrm>
            <a:off x="2376029" y="1284053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6E2219-E159-18C6-9A93-455C48D0A2EE}"/>
              </a:ext>
            </a:extLst>
          </p:cNvPr>
          <p:cNvSpPr/>
          <p:nvPr/>
        </p:nvSpPr>
        <p:spPr>
          <a:xfrm>
            <a:off x="3447369" y="1284053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75800E-E34B-9757-6872-AC5A202C5624}"/>
              </a:ext>
            </a:extLst>
          </p:cNvPr>
          <p:cNvSpPr/>
          <p:nvPr/>
        </p:nvSpPr>
        <p:spPr>
          <a:xfrm>
            <a:off x="4518709" y="1284053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FE84E3-0113-98AA-0505-D54E1001289F}"/>
              </a:ext>
            </a:extLst>
          </p:cNvPr>
          <p:cNvSpPr/>
          <p:nvPr/>
        </p:nvSpPr>
        <p:spPr>
          <a:xfrm>
            <a:off x="5590051" y="1284053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5148B5-F750-7E1D-3BB8-B9D4E3EE71AC}"/>
              </a:ext>
            </a:extLst>
          </p:cNvPr>
          <p:cNvSpPr/>
          <p:nvPr/>
        </p:nvSpPr>
        <p:spPr>
          <a:xfrm>
            <a:off x="233349" y="2509739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FF59BB-67CE-C4CB-5422-EB9F36C11767}"/>
              </a:ext>
            </a:extLst>
          </p:cNvPr>
          <p:cNvSpPr/>
          <p:nvPr/>
        </p:nvSpPr>
        <p:spPr>
          <a:xfrm>
            <a:off x="1304689" y="2509739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176C69-2044-071D-2DE9-EAB4E53AF0A0}"/>
              </a:ext>
            </a:extLst>
          </p:cNvPr>
          <p:cNvSpPr/>
          <p:nvPr/>
        </p:nvSpPr>
        <p:spPr>
          <a:xfrm>
            <a:off x="2376029" y="2509739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BBBBF8-79D4-49F0-6ACA-9A013243F8CD}"/>
              </a:ext>
            </a:extLst>
          </p:cNvPr>
          <p:cNvSpPr/>
          <p:nvPr/>
        </p:nvSpPr>
        <p:spPr>
          <a:xfrm>
            <a:off x="3447369" y="2509739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C807B1-4C32-AC9E-181B-A973CFAC6DAE}"/>
              </a:ext>
            </a:extLst>
          </p:cNvPr>
          <p:cNvSpPr/>
          <p:nvPr/>
        </p:nvSpPr>
        <p:spPr>
          <a:xfrm>
            <a:off x="4518709" y="2509739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42AE64-59E7-CA0A-5C9E-5F7F2A9A7D32}"/>
              </a:ext>
            </a:extLst>
          </p:cNvPr>
          <p:cNvSpPr/>
          <p:nvPr/>
        </p:nvSpPr>
        <p:spPr>
          <a:xfrm>
            <a:off x="5590051" y="2509739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2726B6-5C6F-0A9E-423A-9C821C7B6853}"/>
              </a:ext>
            </a:extLst>
          </p:cNvPr>
          <p:cNvSpPr/>
          <p:nvPr/>
        </p:nvSpPr>
        <p:spPr>
          <a:xfrm>
            <a:off x="233349" y="3153090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46211-15AB-3129-E931-FB1FB5FF43A4}"/>
              </a:ext>
            </a:extLst>
          </p:cNvPr>
          <p:cNvSpPr/>
          <p:nvPr/>
        </p:nvSpPr>
        <p:spPr>
          <a:xfrm>
            <a:off x="1304689" y="3153090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FDDF6C-8521-38BA-433B-F1CE4D044C43}"/>
              </a:ext>
            </a:extLst>
          </p:cNvPr>
          <p:cNvSpPr/>
          <p:nvPr/>
        </p:nvSpPr>
        <p:spPr>
          <a:xfrm>
            <a:off x="2376029" y="3153090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D0793B-8B36-D851-68BB-73C0D542425B}"/>
              </a:ext>
            </a:extLst>
          </p:cNvPr>
          <p:cNvSpPr/>
          <p:nvPr/>
        </p:nvSpPr>
        <p:spPr>
          <a:xfrm>
            <a:off x="3447369" y="3153090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6F9461-F2DE-27FC-F86A-DCD3D7C3FDCD}"/>
              </a:ext>
            </a:extLst>
          </p:cNvPr>
          <p:cNvSpPr/>
          <p:nvPr/>
        </p:nvSpPr>
        <p:spPr>
          <a:xfrm>
            <a:off x="4518709" y="3153090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79A048-69B2-FB7C-9BDF-A973913B5B20}"/>
              </a:ext>
            </a:extLst>
          </p:cNvPr>
          <p:cNvSpPr/>
          <p:nvPr/>
        </p:nvSpPr>
        <p:spPr>
          <a:xfrm>
            <a:off x="5590051" y="3153090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555C02-0E6F-E3F4-B114-F10FA4E29B81}"/>
              </a:ext>
            </a:extLst>
          </p:cNvPr>
          <p:cNvSpPr/>
          <p:nvPr/>
        </p:nvSpPr>
        <p:spPr>
          <a:xfrm>
            <a:off x="233349" y="1866388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EB1FC4-8291-0DDB-3C06-503BEF5CC4BE}"/>
              </a:ext>
            </a:extLst>
          </p:cNvPr>
          <p:cNvSpPr/>
          <p:nvPr/>
        </p:nvSpPr>
        <p:spPr>
          <a:xfrm>
            <a:off x="1304689" y="1866388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8C57E6-204D-F9EB-98F3-A704C5E5C864}"/>
              </a:ext>
            </a:extLst>
          </p:cNvPr>
          <p:cNvSpPr/>
          <p:nvPr/>
        </p:nvSpPr>
        <p:spPr>
          <a:xfrm>
            <a:off x="2376029" y="1866388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A669D5-FA91-883C-FFDE-6AF8245A8E71}"/>
              </a:ext>
            </a:extLst>
          </p:cNvPr>
          <p:cNvSpPr/>
          <p:nvPr/>
        </p:nvSpPr>
        <p:spPr>
          <a:xfrm>
            <a:off x="3447369" y="1866388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610B09-106B-F43C-D69B-AF40075FD5B8}"/>
              </a:ext>
            </a:extLst>
          </p:cNvPr>
          <p:cNvSpPr/>
          <p:nvPr/>
        </p:nvSpPr>
        <p:spPr>
          <a:xfrm>
            <a:off x="4518709" y="1866388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C7B213-BA7F-341D-8419-E33A861243B5}"/>
              </a:ext>
            </a:extLst>
          </p:cNvPr>
          <p:cNvSpPr/>
          <p:nvPr/>
        </p:nvSpPr>
        <p:spPr>
          <a:xfrm>
            <a:off x="5590051" y="1866388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D6CA94-57D9-04EF-2A30-6BF16A11599B}"/>
              </a:ext>
            </a:extLst>
          </p:cNvPr>
          <p:cNvSpPr/>
          <p:nvPr/>
        </p:nvSpPr>
        <p:spPr>
          <a:xfrm>
            <a:off x="233349" y="3796441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AC9B21-8592-4CE0-0651-30D384167CA9}"/>
              </a:ext>
            </a:extLst>
          </p:cNvPr>
          <p:cNvSpPr/>
          <p:nvPr/>
        </p:nvSpPr>
        <p:spPr>
          <a:xfrm>
            <a:off x="1304689" y="3796441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86F4-9285-4F92-CFA2-5EE6CA0032B6}"/>
              </a:ext>
            </a:extLst>
          </p:cNvPr>
          <p:cNvSpPr/>
          <p:nvPr/>
        </p:nvSpPr>
        <p:spPr>
          <a:xfrm>
            <a:off x="2376029" y="3796441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8F3032-7D95-5BC5-4605-DC38D6A711C2}"/>
              </a:ext>
            </a:extLst>
          </p:cNvPr>
          <p:cNvSpPr/>
          <p:nvPr/>
        </p:nvSpPr>
        <p:spPr>
          <a:xfrm>
            <a:off x="3447369" y="3796441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0B45AA-2FD4-09A6-C9D6-42AD1BEDD16E}"/>
              </a:ext>
            </a:extLst>
          </p:cNvPr>
          <p:cNvSpPr/>
          <p:nvPr/>
        </p:nvSpPr>
        <p:spPr>
          <a:xfrm>
            <a:off x="4518709" y="3796441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D685FA-EC68-F4DA-30FD-388F5D07B6C8}"/>
              </a:ext>
            </a:extLst>
          </p:cNvPr>
          <p:cNvSpPr/>
          <p:nvPr/>
        </p:nvSpPr>
        <p:spPr>
          <a:xfrm>
            <a:off x="5590051" y="3796441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23A69F-DA8C-DBA4-E2C2-9328DC2EAE15}"/>
              </a:ext>
            </a:extLst>
          </p:cNvPr>
          <p:cNvSpPr/>
          <p:nvPr/>
        </p:nvSpPr>
        <p:spPr>
          <a:xfrm>
            <a:off x="233349" y="4439792"/>
            <a:ext cx="1080000" cy="44747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00168F-6473-EFE7-2F4E-B5B890795FE9}"/>
              </a:ext>
            </a:extLst>
          </p:cNvPr>
          <p:cNvSpPr/>
          <p:nvPr/>
        </p:nvSpPr>
        <p:spPr>
          <a:xfrm>
            <a:off x="1304689" y="4439792"/>
            <a:ext cx="1080000" cy="4474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1690DA-6455-CE3E-96E9-06591EAE2F89}"/>
              </a:ext>
            </a:extLst>
          </p:cNvPr>
          <p:cNvSpPr/>
          <p:nvPr/>
        </p:nvSpPr>
        <p:spPr>
          <a:xfrm>
            <a:off x="2376029" y="4439792"/>
            <a:ext cx="1080000" cy="447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1E7A11-09AB-1269-C525-A2907B4DC150}"/>
              </a:ext>
            </a:extLst>
          </p:cNvPr>
          <p:cNvSpPr/>
          <p:nvPr/>
        </p:nvSpPr>
        <p:spPr>
          <a:xfrm>
            <a:off x="3447369" y="4439792"/>
            <a:ext cx="1080000" cy="447472"/>
          </a:xfrm>
          <a:prstGeom prst="rect">
            <a:avLst/>
          </a:prstGeom>
          <a:solidFill>
            <a:srgbClr val="FDFF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F5458C-077B-23B7-27E8-2C99584A65AE}"/>
              </a:ext>
            </a:extLst>
          </p:cNvPr>
          <p:cNvSpPr/>
          <p:nvPr/>
        </p:nvSpPr>
        <p:spPr>
          <a:xfrm>
            <a:off x="4518709" y="4439792"/>
            <a:ext cx="1080000" cy="447472"/>
          </a:xfrm>
          <a:prstGeom prst="rect">
            <a:avLst/>
          </a:prstGeom>
          <a:solidFill>
            <a:srgbClr val="FF9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DD4007-ED5A-21F6-F480-9F05FBDE8D8B}"/>
              </a:ext>
            </a:extLst>
          </p:cNvPr>
          <p:cNvSpPr/>
          <p:nvPr/>
        </p:nvSpPr>
        <p:spPr>
          <a:xfrm>
            <a:off x="5590051" y="4439792"/>
            <a:ext cx="1080000" cy="447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0FE5422-EB77-E2C7-59AA-40C9EE4D29DD}"/>
              </a:ext>
            </a:extLst>
          </p:cNvPr>
          <p:cNvSpPr/>
          <p:nvPr/>
        </p:nvSpPr>
        <p:spPr>
          <a:xfrm>
            <a:off x="3080426" y="7001192"/>
            <a:ext cx="706876" cy="7379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7F2FB6D-D61A-6A63-257D-EE40D9C8E0BB}"/>
              </a:ext>
            </a:extLst>
          </p:cNvPr>
          <p:cNvSpPr/>
          <p:nvPr/>
        </p:nvSpPr>
        <p:spPr>
          <a:xfrm>
            <a:off x="2674475" y="9555141"/>
            <a:ext cx="1711387" cy="447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2D4B78D-8139-53ED-17D2-133C3784655C}"/>
              </a:ext>
            </a:extLst>
          </p:cNvPr>
          <p:cNvSpPr/>
          <p:nvPr/>
        </p:nvSpPr>
        <p:spPr>
          <a:xfrm>
            <a:off x="387666" y="630360"/>
            <a:ext cx="7713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점수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014492-0116-BA31-F0FB-3D918713B06F}"/>
              </a:ext>
            </a:extLst>
          </p:cNvPr>
          <p:cNvSpPr/>
          <p:nvPr/>
        </p:nvSpPr>
        <p:spPr>
          <a:xfrm>
            <a:off x="4792825" y="630360"/>
            <a:ext cx="13372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남은 횟수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말풍선: 사각형 49">
            <a:extLst>
              <a:ext uri="{FF2B5EF4-FFF2-40B4-BE49-F238E27FC236}">
                <a16:creationId xmlns:a16="http://schemas.microsoft.com/office/drawing/2014/main" id="{A8CF0E87-D597-A4E7-2369-DF4463C8B3E3}"/>
              </a:ext>
            </a:extLst>
          </p:cNvPr>
          <p:cNvSpPr/>
          <p:nvPr/>
        </p:nvSpPr>
        <p:spPr>
          <a:xfrm>
            <a:off x="-5210460" y="1030470"/>
            <a:ext cx="4280169" cy="1089498"/>
          </a:xfrm>
          <a:prstGeom prst="wedgeRectCallout">
            <a:avLst>
              <a:gd name="adj1" fmla="val 86432"/>
              <a:gd name="adj2" fmla="val -826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블록의 기본 생명력은 </a:t>
            </a:r>
            <a:r>
              <a:rPr lang="en-US" altLang="ko-KR" dirty="0"/>
              <a:t>1</a:t>
            </a:r>
            <a:r>
              <a:rPr lang="ko-KR" altLang="en-US" dirty="0"/>
              <a:t>로 하고</a:t>
            </a:r>
            <a:endParaRPr lang="en-US" altLang="ko-KR" dirty="0"/>
          </a:p>
          <a:p>
            <a:pPr algn="ctr"/>
            <a:r>
              <a:rPr lang="ko-KR" altLang="en-US" dirty="0"/>
              <a:t>각 단계별로 </a:t>
            </a:r>
            <a:r>
              <a:rPr lang="en-US" altLang="ko-KR" dirty="0"/>
              <a:t>1</a:t>
            </a:r>
            <a:r>
              <a:rPr lang="ko-KR" altLang="en-US" dirty="0"/>
              <a:t>씩 증가한다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351E04-1BFC-5EFC-4B3F-1CE8A5A47413}"/>
              </a:ext>
            </a:extLst>
          </p:cNvPr>
          <p:cNvSpPr/>
          <p:nvPr/>
        </p:nvSpPr>
        <p:spPr>
          <a:xfrm>
            <a:off x="542319" y="3874662"/>
            <a:ext cx="593630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 or 1</a:t>
            </a:r>
            <a:r>
              <a:rPr lang="ko-KR" alt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단계</a:t>
            </a:r>
            <a:endParaRPr lang="en-US" altLang="ko-KR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16CFB0-797A-7100-5211-E6DC58FF2F7C}"/>
              </a:ext>
            </a:extLst>
          </p:cNvPr>
          <p:cNvSpPr/>
          <p:nvPr/>
        </p:nvSpPr>
        <p:spPr>
          <a:xfrm>
            <a:off x="2806836" y="10418292"/>
            <a:ext cx="1407268" cy="5642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chemeClr val="tx1"/>
                </a:solidFill>
              </a:rPr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417096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177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경훈 김</dc:creator>
  <cp:lastModifiedBy>경훈 김</cp:lastModifiedBy>
  <cp:revision>3</cp:revision>
  <dcterms:created xsi:type="dcterms:W3CDTF">2024-07-15T02:05:29Z</dcterms:created>
  <dcterms:modified xsi:type="dcterms:W3CDTF">2024-07-15T02:39:26Z</dcterms:modified>
</cp:coreProperties>
</file>