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0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3" d="100"/>
          <a:sy n="73" d="100"/>
        </p:scale>
        <p:origin x="96" y="690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3.svg"/><Relationship Id="rId3" Type="http://schemas.openxmlformats.org/officeDocument/2006/relationships/image" Target="../media/image35.sv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2.png"/><Relationship Id="rId2" Type="http://schemas.openxmlformats.org/officeDocument/2006/relationships/image" Target="../media/image34.png"/><Relationship Id="rId16" Type="http://schemas.openxmlformats.org/officeDocument/2006/relationships/image" Target="../media/image48.sv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19" Type="http://schemas.openxmlformats.org/officeDocument/2006/relationships/image" Target="../media/image49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57.png"/><Relationship Id="rId18" Type="http://schemas.openxmlformats.org/officeDocument/2006/relationships/image" Target="../media/image40.svg"/><Relationship Id="rId3" Type="http://schemas.openxmlformats.org/officeDocument/2006/relationships/image" Target="../media/image35.sv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17" Type="http://schemas.openxmlformats.org/officeDocument/2006/relationships/image" Target="../media/image39.png"/><Relationship Id="rId2" Type="http://schemas.openxmlformats.org/officeDocument/2006/relationships/image" Target="../media/image34.png"/><Relationship Id="rId16" Type="http://schemas.openxmlformats.org/officeDocument/2006/relationships/image" Target="../media/image60.svg"/><Relationship Id="rId20" Type="http://schemas.openxmlformats.org/officeDocument/2006/relationships/image" Target="../media/image6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55.png"/><Relationship Id="rId5" Type="http://schemas.openxmlformats.org/officeDocument/2006/relationships/image" Target="../media/image37.png"/><Relationship Id="rId15" Type="http://schemas.openxmlformats.org/officeDocument/2006/relationships/image" Target="../media/image59.png"/><Relationship Id="rId10" Type="http://schemas.openxmlformats.org/officeDocument/2006/relationships/image" Target="../media/image54.svg"/><Relationship Id="rId19" Type="http://schemas.openxmlformats.org/officeDocument/2006/relationships/image" Target="../media/image61.png"/><Relationship Id="rId4" Type="http://schemas.openxmlformats.org/officeDocument/2006/relationships/image" Target="../media/image36.png"/><Relationship Id="rId9" Type="http://schemas.openxmlformats.org/officeDocument/2006/relationships/image" Target="../media/image53.png"/><Relationship Id="rId14" Type="http://schemas.openxmlformats.org/officeDocument/2006/relationships/image" Target="../media/image5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svg"/><Relationship Id="rId7" Type="http://schemas.openxmlformats.org/officeDocument/2006/relationships/image" Target="../media/image65.svg"/><Relationship Id="rId12" Type="http://schemas.openxmlformats.org/officeDocument/2006/relationships/image" Target="../media/image6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11" Type="http://schemas.openxmlformats.org/officeDocument/2006/relationships/image" Target="../media/image68.png"/><Relationship Id="rId5" Type="http://schemas.openxmlformats.org/officeDocument/2006/relationships/image" Target="../media/image64.svg"/><Relationship Id="rId10" Type="http://schemas.openxmlformats.org/officeDocument/2006/relationships/image" Target="../media/image67.svg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177898"/>
            <a:chOff x="6747213" y="1370504"/>
            <a:chExt cx="4736481" cy="11778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738664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벽돌 깨기 웹게임 개발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795944" y="4036068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6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미정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김경훈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이은비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김규택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김경훈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824" y="38772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843845" cy="584775"/>
            <a:chOff x="6242109" y="4773997"/>
            <a:chExt cx="3078371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6835591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시나리오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1" y="2921071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4" y="5199830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2" y="4659684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-1" y="3018378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3" y="1997405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2" y="2070157"/>
            <a:ext cx="2122307" cy="3863473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3741" y="2070158"/>
            <a:ext cx="2133249" cy="3817026"/>
            <a:chOff x="501798" y="2373418"/>
            <a:chExt cx="2133249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626300"/>
              <a:ext cx="2133249" cy="3550843"/>
              <a:chOff x="541891" y="2626300"/>
              <a:chExt cx="2133249" cy="3550843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52833" y="2626300"/>
                <a:ext cx="2122307" cy="3512031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66883" y="2087840"/>
            <a:ext cx="2142110" cy="3806004"/>
            <a:chOff x="2764366" y="2373418"/>
            <a:chExt cx="2142110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64366" y="2609362"/>
              <a:ext cx="2142110" cy="3567781"/>
              <a:chOff x="2796078" y="2609362"/>
              <a:chExt cx="2142110" cy="3567781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796078" y="2609362"/>
                <a:ext cx="2122307" cy="3464833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2" y="2117834"/>
                <a:ext cx="667575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07" y="4304271"/>
              <a:ext cx="2122307" cy="1293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Canvas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사용하여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내 </a:t>
              </a:r>
              <a:r>
                <a:rPr lang="en-US" altLang="ko-KR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Ojbects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JQuery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구현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레이아웃 및 상호작용을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Bootstrap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포함한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HTML,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구현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6641" y="2098569"/>
            <a:ext cx="2162305" cy="3835061"/>
            <a:chOff x="5066540" y="2373418"/>
            <a:chExt cx="216230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96932"/>
              <a:ext cx="2162305" cy="3580211"/>
              <a:chOff x="541891" y="2596932"/>
              <a:chExt cx="2162305" cy="3580211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81889" y="2596932"/>
                <a:ext cx="2122307" cy="3580211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 기술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79126" y="4208095"/>
              <a:ext cx="2122307" cy="1700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도구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en-US" altLang="ko-KR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VSCode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언어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프레임워크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-HTML5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-Bootstrap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en-US" altLang="ko-KR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JQuery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21384" y="2070157"/>
            <a:ext cx="2145598" cy="3863473"/>
            <a:chOff x="9631283" y="2373418"/>
            <a:chExt cx="2145598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365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54574" y="4226289"/>
              <a:ext cx="2122307" cy="4739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별 기술 스택 점검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협업 능력 향상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832EDE8-4F26-8DFD-4E54-9E0145854A7B}"/>
              </a:ext>
            </a:extLst>
          </p:cNvPr>
          <p:cNvSpPr txBox="1"/>
          <p:nvPr/>
        </p:nvSpPr>
        <p:spPr>
          <a:xfrm>
            <a:off x="511024" y="4015901"/>
            <a:ext cx="2122307" cy="1293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물리 엔진을 사용하지 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않고 물리 법칙이 적용된 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게임을 직접 구현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유사 서비스와</a:t>
            </a:r>
            <a:b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u="sng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차별화된 내용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???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982FB-7CE7-35A3-9648-97A5E0DEA2D5}"/>
              </a:ext>
            </a:extLst>
          </p:cNvPr>
          <p:cNvSpPr txBox="1"/>
          <p:nvPr/>
        </p:nvSpPr>
        <p:spPr>
          <a:xfrm>
            <a:off x="7406592" y="3920770"/>
            <a:ext cx="2122307" cy="109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엔드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-HTML, CSS, JS</a:t>
            </a:r>
          </a:p>
          <a:p>
            <a:pPr algn="ctr">
              <a:lnSpc>
                <a:spcPct val="110000"/>
              </a:lnSpc>
              <a:defRPr/>
            </a:pP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백 엔드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정적 서버</a:t>
            </a:r>
            <a:r>
              <a: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,,,,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71663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김경훈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이은비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김규택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김경훈</a:t>
                      </a:r>
                      <a:r>
                        <a:rPr lang="en-US" altLang="ko-KR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강사</a:t>
                      </a:r>
                      <a:r>
                        <a:rPr lang="en-US" altLang="ko-KR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65937"/>
            <a:ext cx="2203949" cy="385186"/>
            <a:chOff x="4525872" y="3465937"/>
            <a:chExt cx="2203949" cy="385186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65937"/>
              <a:ext cx="1270665" cy="3851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4863253" y="352671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설계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6096000" y="3465937"/>
            <a:ext cx="2274519" cy="385186"/>
            <a:chOff x="7579407" y="3465938"/>
            <a:chExt cx="2274519" cy="385186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65938"/>
              <a:ext cx="2274519" cy="3851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7943460" y="3520030"/>
              <a:ext cx="1910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오브젝트 동적 로직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8077"/>
            <a:ext cx="2146192" cy="3570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4898656" y="4306635"/>
            <a:ext cx="1989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오브젝트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3465999" cy="358636"/>
            <a:chOff x="4525872" y="5045671"/>
            <a:chExt cx="3465999" cy="358636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830268" cy="3586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4866679" y="5069537"/>
              <a:ext cx="31251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오브젝트 충돌 이벤트 로직 구현 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01888" y="5117551"/>
              <a:ext cx="219805" cy="201488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226492" cy="358636"/>
            <a:chOff x="4525872" y="5811259"/>
            <a:chExt cx="4226492" cy="358636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226312" cy="3586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4898656" y="5852537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580C40C-CE62-D6DB-B179-31E1A33FC6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65414" y="3567030"/>
            <a:ext cx="219805" cy="20148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066B21-0D79-8256-5B4A-B35CDA5F1182}"/>
              </a:ext>
            </a:extLst>
          </p:cNvPr>
          <p:cNvGrpSpPr/>
          <p:nvPr/>
        </p:nvGrpSpPr>
        <p:grpSpPr>
          <a:xfrm>
            <a:off x="6902237" y="4251550"/>
            <a:ext cx="3465999" cy="367540"/>
            <a:chOff x="4525872" y="5036767"/>
            <a:chExt cx="3465999" cy="36754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D044201-6DC2-3EDE-1C4C-6F09F3A0EAFE}"/>
                </a:ext>
              </a:extLst>
            </p:cNvPr>
            <p:cNvSpPr/>
            <p:nvPr/>
          </p:nvSpPr>
          <p:spPr>
            <a:xfrm>
              <a:off x="4525872" y="5036767"/>
              <a:ext cx="2506131" cy="3675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182CF42-ACCF-82EC-61BC-8F5BC126039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881D56-69C3-D810-477F-7F396C3981C2}"/>
                </a:ext>
              </a:extLst>
            </p:cNvPr>
            <p:cNvSpPr txBox="1"/>
            <p:nvPr/>
          </p:nvSpPr>
          <p:spPr>
            <a:xfrm>
              <a:off x="4866679" y="5069537"/>
              <a:ext cx="31251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상호작용 이벤트 로직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F464E3CF-840D-CA14-370A-4D4125E7A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01888" y="5117551"/>
              <a:ext cx="219805" cy="201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108257" y="5176925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6680" y="1858206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98394"/>
              </p:ext>
            </p:extLst>
          </p:nvPr>
        </p:nvGraphicFramePr>
        <p:xfrm>
          <a:off x="486867" y="1998019"/>
          <a:ext cx="11218265" cy="4739286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24215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1900720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983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50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0513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07/13(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기존에 개발된 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 참조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9924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중간 점검 및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단위 테스트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6463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검수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50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발표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50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1964" y="4910855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11824" y="2523959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21450" y="2523959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13686" y="3117826"/>
            <a:ext cx="1523570" cy="326913"/>
            <a:chOff x="4574111" y="3841157"/>
            <a:chExt cx="1523570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1523570" cy="326913"/>
              <a:chOff x="4665551" y="3307757"/>
              <a:chExt cx="1523570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521889" cy="326913"/>
                <a:chOff x="4665552" y="3307757"/>
                <a:chExt cx="1629111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20672"/>
                  <a:ext cx="1629111" cy="3457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4989097" y="3337956"/>
                <a:ext cx="1200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시나리오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4511824" y="3556320"/>
            <a:ext cx="1629902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설계 내용 검토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6375532" y="4068280"/>
            <a:ext cx="2199309" cy="336631"/>
            <a:chOff x="4574109" y="4369794"/>
            <a:chExt cx="230608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09" y="4369794"/>
              <a:ext cx="2306088" cy="326913"/>
              <a:chOff x="4665549" y="3307757"/>
              <a:chExt cx="230608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2306088" cy="326913"/>
                <a:chOff x="4665552" y="3307757"/>
                <a:chExt cx="2468560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20671"/>
                  <a:ext cx="2468560" cy="3457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4986286" y="3345817"/>
                <a:ext cx="19596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오브젝트 및 움직임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42C631-45F8-3662-3CF8-BE8F5D32547C}"/>
              </a:ext>
            </a:extLst>
          </p:cNvPr>
          <p:cNvGrpSpPr/>
          <p:nvPr/>
        </p:nvGrpSpPr>
        <p:grpSpPr>
          <a:xfrm>
            <a:off x="6346196" y="3113921"/>
            <a:ext cx="1884532" cy="327173"/>
            <a:chOff x="7383739" y="3825547"/>
            <a:chExt cx="1897100" cy="34253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5DB3C48-810F-7A5A-ADB7-834AE28406E6}"/>
                </a:ext>
              </a:extLst>
            </p:cNvPr>
            <p:cNvGrpSpPr/>
            <p:nvPr/>
          </p:nvGrpSpPr>
          <p:grpSpPr>
            <a:xfrm>
              <a:off x="7383739" y="3825547"/>
              <a:ext cx="1897100" cy="342530"/>
              <a:chOff x="4665553" y="3292147"/>
              <a:chExt cx="1897100" cy="34253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C146043-E563-D201-BACF-986E50C1C23D}"/>
                  </a:ext>
                </a:extLst>
              </p:cNvPr>
              <p:cNvGrpSpPr/>
              <p:nvPr/>
            </p:nvGrpSpPr>
            <p:grpSpPr>
              <a:xfrm>
                <a:off x="4665553" y="3292147"/>
                <a:ext cx="1876985" cy="342530"/>
                <a:chOff x="4665552" y="3290629"/>
                <a:chExt cx="2009224" cy="375767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853BF220-F87C-6D6B-8426-8AC9ABB05D71}"/>
                    </a:ext>
                  </a:extLst>
                </p:cNvPr>
                <p:cNvSpPr/>
                <p:nvPr/>
              </p:nvSpPr>
              <p:spPr>
                <a:xfrm>
                  <a:off x="4665552" y="3290629"/>
                  <a:ext cx="2009224" cy="37576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598EBE6-3F88-7511-A366-A0D48539FA5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528727-10F9-9078-0813-76C3B420760D}"/>
                  </a:ext>
                </a:extLst>
              </p:cNvPr>
              <p:cNvSpPr txBox="1"/>
              <p:nvPr/>
            </p:nvSpPr>
            <p:spPr>
              <a:xfrm>
                <a:off x="4976946" y="3321056"/>
                <a:ext cx="158570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오브젝트 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&amp; UI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설계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E80BE666-D37D-5944-2B23-71D4035A9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CEA0305-C272-5EB0-E1FD-DA7E66C98B4B}"/>
              </a:ext>
            </a:extLst>
          </p:cNvPr>
          <p:cNvGrpSpPr/>
          <p:nvPr/>
        </p:nvGrpSpPr>
        <p:grpSpPr>
          <a:xfrm>
            <a:off x="4511913" y="4095698"/>
            <a:ext cx="1629901" cy="326913"/>
            <a:chOff x="4574110" y="4369794"/>
            <a:chExt cx="1629901" cy="32691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D16A07-BABB-F499-4E4E-4273DEB99216}"/>
                </a:ext>
              </a:extLst>
            </p:cNvPr>
            <p:cNvGrpSpPr/>
            <p:nvPr/>
          </p:nvGrpSpPr>
          <p:grpSpPr>
            <a:xfrm>
              <a:off x="4574110" y="4369794"/>
              <a:ext cx="1629901" cy="326913"/>
              <a:chOff x="4665550" y="3307757"/>
              <a:chExt cx="1629901" cy="3269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080139A-94F3-742F-8DA9-8CB749AB257B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629901" cy="326913"/>
                <a:chOff x="4665552" y="3307757"/>
                <a:chExt cx="1744733" cy="358635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3E961F63-C96E-739D-7926-5B426964E060}"/>
                    </a:ext>
                  </a:extLst>
                </p:cNvPr>
                <p:cNvSpPr/>
                <p:nvPr/>
              </p:nvSpPr>
              <p:spPr>
                <a:xfrm>
                  <a:off x="4665552" y="3320672"/>
                  <a:ext cx="1744733" cy="3457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5DA7FC9D-2A3A-D612-4B36-3292184181D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52A30A-EB8A-58DA-9629-A46F1EFD204C}"/>
                  </a:ext>
                </a:extLst>
              </p:cNvPr>
              <p:cNvSpPr txBox="1"/>
              <p:nvPr/>
            </p:nvSpPr>
            <p:spPr>
              <a:xfrm>
                <a:off x="5018659" y="3335426"/>
                <a:ext cx="1168781" cy="28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레이아웃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495229F3-D8A3-8780-DC31-1D65CD4FB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30E515F-FAA3-652E-D79F-73FAF74D8615}"/>
              </a:ext>
            </a:extLst>
          </p:cNvPr>
          <p:cNvGrpSpPr/>
          <p:nvPr/>
        </p:nvGrpSpPr>
        <p:grpSpPr>
          <a:xfrm>
            <a:off x="4514161" y="4567562"/>
            <a:ext cx="2601185" cy="336631"/>
            <a:chOff x="4574110" y="4360076"/>
            <a:chExt cx="2601185" cy="3366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DCE585C-F5D5-6DB7-4C23-A903A4476E40}"/>
                </a:ext>
              </a:extLst>
            </p:cNvPr>
            <p:cNvGrpSpPr/>
            <p:nvPr/>
          </p:nvGrpSpPr>
          <p:grpSpPr>
            <a:xfrm>
              <a:off x="4574110" y="4360076"/>
              <a:ext cx="2601185" cy="336631"/>
              <a:chOff x="4665550" y="3298039"/>
              <a:chExt cx="2601185" cy="336631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67A24E0-E717-79CF-ED4F-D0FDBCC6BA13}"/>
                  </a:ext>
                </a:extLst>
              </p:cNvPr>
              <p:cNvGrpSpPr/>
              <p:nvPr/>
            </p:nvGrpSpPr>
            <p:grpSpPr>
              <a:xfrm>
                <a:off x="4665550" y="3298039"/>
                <a:ext cx="2601185" cy="336631"/>
                <a:chOff x="4665552" y="3297096"/>
                <a:chExt cx="2784447" cy="369296"/>
              </a:xfrm>
            </p:grpSpPr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45A502A9-3FBD-37C3-4BC1-EF30A5297C2C}"/>
                    </a:ext>
                  </a:extLst>
                </p:cNvPr>
                <p:cNvSpPr/>
                <p:nvPr/>
              </p:nvSpPr>
              <p:spPr>
                <a:xfrm>
                  <a:off x="4665552" y="3297096"/>
                  <a:ext cx="2784447" cy="3692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6D04BCF7-0FA6-A7D2-9BCD-92AC00787234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0D6AD9-A5C0-D11A-1299-D41B1D77E7C9}"/>
                  </a:ext>
                </a:extLst>
              </p:cNvPr>
              <p:cNvSpPr txBox="1"/>
              <p:nvPr/>
            </p:nvSpPr>
            <p:spPr>
              <a:xfrm>
                <a:off x="5007261" y="3347025"/>
                <a:ext cx="205783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오브젝트 충돌 이벤트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FBD859E8-C236-D364-53BC-07C961208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82DF29C-76AE-FBC1-E315-D5473905C00D}"/>
              </a:ext>
            </a:extLst>
          </p:cNvPr>
          <p:cNvGrpSpPr/>
          <p:nvPr/>
        </p:nvGrpSpPr>
        <p:grpSpPr>
          <a:xfrm>
            <a:off x="7185614" y="4567567"/>
            <a:ext cx="1816744" cy="326294"/>
            <a:chOff x="4574109" y="4369794"/>
            <a:chExt cx="1736701" cy="326913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0E0D9AB-D5F9-182A-8CAB-06021B482DB8}"/>
                </a:ext>
              </a:extLst>
            </p:cNvPr>
            <p:cNvGrpSpPr/>
            <p:nvPr/>
          </p:nvGrpSpPr>
          <p:grpSpPr>
            <a:xfrm>
              <a:off x="4574109" y="4369794"/>
              <a:ext cx="1736701" cy="326913"/>
              <a:chOff x="4665549" y="3307757"/>
              <a:chExt cx="1736701" cy="326913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685F89C1-C67F-5330-6654-67FFB4E1A6E6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735657" cy="326913"/>
                <a:chOff x="4665552" y="3307757"/>
                <a:chExt cx="1857940" cy="358635"/>
              </a:xfrm>
            </p:grpSpPr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3C6E3FCD-98A8-C866-79F0-24467232BFCC}"/>
                    </a:ext>
                  </a:extLst>
                </p:cNvPr>
                <p:cNvSpPr/>
                <p:nvPr/>
              </p:nvSpPr>
              <p:spPr>
                <a:xfrm>
                  <a:off x="4665552" y="3318433"/>
                  <a:ext cx="1857940" cy="3479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DB1B82C5-A53E-AD0C-EABC-20C0C9EAC34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0BFA41-E89D-79E9-C58C-3BA32ECF53B4}"/>
                  </a:ext>
                </a:extLst>
              </p:cNvPr>
              <p:cNvSpPr txBox="1"/>
              <p:nvPr/>
            </p:nvSpPr>
            <p:spPr>
              <a:xfrm>
                <a:off x="5007262" y="3317488"/>
                <a:ext cx="1394988" cy="277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단위 테스트 수행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6" name="그래픽 55">
              <a:extLst>
                <a:ext uri="{FF2B5EF4-FFF2-40B4-BE49-F238E27FC236}">
                  <a16:creationId xmlns:a16="http://schemas.microsoft.com/office/drawing/2014/main" id="{EC60A2A1-C2CA-F82B-6AB8-F3363B0B5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0DF8E0C-1ACE-42D0-A478-491ECB3BAEA8}"/>
              </a:ext>
            </a:extLst>
          </p:cNvPr>
          <p:cNvGrpSpPr/>
          <p:nvPr/>
        </p:nvGrpSpPr>
        <p:grpSpPr>
          <a:xfrm>
            <a:off x="4511825" y="5106326"/>
            <a:ext cx="1433803" cy="351900"/>
            <a:chOff x="4574111" y="4344143"/>
            <a:chExt cx="1370632" cy="352568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8FE3A4A-7192-A17A-8F64-3447DBF48D98}"/>
                </a:ext>
              </a:extLst>
            </p:cNvPr>
            <p:cNvGrpSpPr/>
            <p:nvPr/>
          </p:nvGrpSpPr>
          <p:grpSpPr>
            <a:xfrm>
              <a:off x="4574111" y="4344143"/>
              <a:ext cx="1370632" cy="352568"/>
              <a:chOff x="4665551" y="3282106"/>
              <a:chExt cx="1370632" cy="352568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F0E650CB-F796-D3BA-D785-6AD04FBC467C}"/>
                  </a:ext>
                </a:extLst>
              </p:cNvPr>
              <p:cNvGrpSpPr/>
              <p:nvPr/>
            </p:nvGrpSpPr>
            <p:grpSpPr>
              <a:xfrm>
                <a:off x="4665551" y="3282106"/>
                <a:ext cx="1370632" cy="352568"/>
                <a:chOff x="4665552" y="3279613"/>
                <a:chExt cx="1467197" cy="386779"/>
              </a:xfrm>
            </p:grpSpPr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6843C4D1-753C-2A77-04D0-6C8E084AD97F}"/>
                    </a:ext>
                  </a:extLst>
                </p:cNvPr>
                <p:cNvSpPr/>
                <p:nvPr/>
              </p:nvSpPr>
              <p:spPr>
                <a:xfrm>
                  <a:off x="4665552" y="3279613"/>
                  <a:ext cx="1467197" cy="38677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D85C976-A2AE-4BD0-3B58-08984D69940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B8143ED-3830-4585-9C9C-B47F6FC47099}"/>
                  </a:ext>
                </a:extLst>
              </p:cNvPr>
              <p:cNvSpPr txBox="1"/>
              <p:nvPr/>
            </p:nvSpPr>
            <p:spPr>
              <a:xfrm>
                <a:off x="5007262" y="3315670"/>
                <a:ext cx="1028920" cy="277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통합 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3" name="그래픽 92">
              <a:extLst>
                <a:ext uri="{FF2B5EF4-FFF2-40B4-BE49-F238E27FC236}">
                  <a16:creationId xmlns:a16="http://schemas.microsoft.com/office/drawing/2014/main" id="{14D1C4E5-C598-C24F-BE8F-51E019575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8B99EEB-D6DD-C355-04EC-F208A50E5B49}"/>
              </a:ext>
            </a:extLst>
          </p:cNvPr>
          <p:cNvGrpSpPr/>
          <p:nvPr/>
        </p:nvGrpSpPr>
        <p:grpSpPr>
          <a:xfrm>
            <a:off x="6066548" y="5120990"/>
            <a:ext cx="1608013" cy="328937"/>
            <a:chOff x="4574111" y="4367146"/>
            <a:chExt cx="1537166" cy="329561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5C94F4A0-FB3E-794E-57A7-85DEFF432E18}"/>
                </a:ext>
              </a:extLst>
            </p:cNvPr>
            <p:cNvGrpSpPr/>
            <p:nvPr/>
          </p:nvGrpSpPr>
          <p:grpSpPr>
            <a:xfrm>
              <a:off x="4574111" y="4367146"/>
              <a:ext cx="1537166" cy="329561"/>
              <a:chOff x="4665551" y="3305109"/>
              <a:chExt cx="1537166" cy="329561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8CF17807-1D51-8A5F-62CA-C59A9E127AE0}"/>
                  </a:ext>
                </a:extLst>
              </p:cNvPr>
              <p:cNvGrpSpPr/>
              <p:nvPr/>
            </p:nvGrpSpPr>
            <p:grpSpPr>
              <a:xfrm>
                <a:off x="4665551" y="3305109"/>
                <a:ext cx="1537166" cy="329561"/>
                <a:chOff x="4665552" y="3304852"/>
                <a:chExt cx="1645464" cy="361540"/>
              </a:xfrm>
            </p:grpSpPr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D20DBA83-AD04-EAC1-4C21-0ED2B25C2165}"/>
                    </a:ext>
                  </a:extLst>
                </p:cNvPr>
                <p:cNvSpPr/>
                <p:nvPr/>
              </p:nvSpPr>
              <p:spPr>
                <a:xfrm>
                  <a:off x="4665552" y="3304852"/>
                  <a:ext cx="1645464" cy="3615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39420E42-3A60-2DA8-A9D4-AF45E486722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44313B0-CADC-1886-FA08-5FA189C06D33}"/>
                  </a:ext>
                </a:extLst>
              </p:cNvPr>
              <p:cNvSpPr txBox="1"/>
              <p:nvPr/>
            </p:nvSpPr>
            <p:spPr>
              <a:xfrm>
                <a:off x="5007260" y="3341970"/>
                <a:ext cx="1102739" cy="277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코드 </a:t>
                </a:r>
                <a:r>
                  <a:rPr lang="ko-KR" altLang="en-US" sz="1200" b="1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리팩토링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1" name="그래픽 100">
              <a:extLst>
                <a:ext uri="{FF2B5EF4-FFF2-40B4-BE49-F238E27FC236}">
                  <a16:creationId xmlns:a16="http://schemas.microsoft.com/office/drawing/2014/main" id="{B18B697D-6967-9DEE-A998-39E33B1EC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BA299E9-9A0A-A443-C696-C0230F1C4C1D}"/>
              </a:ext>
            </a:extLst>
          </p:cNvPr>
          <p:cNvGrpSpPr/>
          <p:nvPr/>
        </p:nvGrpSpPr>
        <p:grpSpPr>
          <a:xfrm>
            <a:off x="7817690" y="5130848"/>
            <a:ext cx="1855163" cy="328462"/>
            <a:chOff x="4574112" y="4367620"/>
            <a:chExt cx="1773427" cy="32908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3E778EFB-793E-AB6B-0D93-94520A790733}"/>
                </a:ext>
              </a:extLst>
            </p:cNvPr>
            <p:cNvGrpSpPr/>
            <p:nvPr/>
          </p:nvGrpSpPr>
          <p:grpSpPr>
            <a:xfrm>
              <a:off x="4574112" y="4367620"/>
              <a:ext cx="1773427" cy="329085"/>
              <a:chOff x="4665552" y="3305583"/>
              <a:chExt cx="1773427" cy="329085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1958AB4B-AC6D-1C5B-141F-4DC834BF08DD}"/>
                  </a:ext>
                </a:extLst>
              </p:cNvPr>
              <p:cNvGrpSpPr/>
              <p:nvPr/>
            </p:nvGrpSpPr>
            <p:grpSpPr>
              <a:xfrm>
                <a:off x="4665552" y="3305583"/>
                <a:ext cx="1735658" cy="329085"/>
                <a:chOff x="4665552" y="3305374"/>
                <a:chExt cx="1857940" cy="361018"/>
              </a:xfrm>
            </p:grpSpPr>
            <p:sp>
              <p:nvSpPr>
                <p:cNvPr id="122" name="사각형: 둥근 모서리 121">
                  <a:extLst>
                    <a:ext uri="{FF2B5EF4-FFF2-40B4-BE49-F238E27FC236}">
                      <a16:creationId xmlns:a16="http://schemas.microsoft.com/office/drawing/2014/main" id="{CB1FC8C9-20EB-D627-D04C-C409A5A4218D}"/>
                    </a:ext>
                  </a:extLst>
                </p:cNvPr>
                <p:cNvSpPr/>
                <p:nvPr/>
              </p:nvSpPr>
              <p:spPr>
                <a:xfrm>
                  <a:off x="4665553" y="3305374"/>
                  <a:ext cx="1857939" cy="361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73E31E4-93C8-7228-A9AC-0EF7D451E27E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53BC61A-13D6-B3DA-54BB-1E626890214D}"/>
                  </a:ext>
                </a:extLst>
              </p:cNvPr>
              <p:cNvSpPr txBox="1"/>
              <p:nvPr/>
            </p:nvSpPr>
            <p:spPr>
              <a:xfrm>
                <a:off x="5007259" y="3341970"/>
                <a:ext cx="1431720" cy="277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오류 검토 및 수정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id="{F7EBE68A-E97C-F882-A876-BDCA0CB17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E64DE3B-640C-F36D-5694-EED0D09FE8FD}"/>
              </a:ext>
            </a:extLst>
          </p:cNvPr>
          <p:cNvGrpSpPr/>
          <p:nvPr/>
        </p:nvGrpSpPr>
        <p:grpSpPr>
          <a:xfrm>
            <a:off x="4513051" y="5760530"/>
            <a:ext cx="2455538" cy="328937"/>
            <a:chOff x="4574111" y="4367146"/>
            <a:chExt cx="2347351" cy="329561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0CD8D2EE-F2C4-062A-ACBA-C08F5D79A8EA}"/>
                </a:ext>
              </a:extLst>
            </p:cNvPr>
            <p:cNvGrpSpPr/>
            <p:nvPr/>
          </p:nvGrpSpPr>
          <p:grpSpPr>
            <a:xfrm>
              <a:off x="4574111" y="4367146"/>
              <a:ext cx="2347351" cy="329561"/>
              <a:chOff x="4665551" y="3305109"/>
              <a:chExt cx="2347351" cy="329561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C43A2DC2-E911-8D56-6903-520E31C21884}"/>
                  </a:ext>
                </a:extLst>
              </p:cNvPr>
              <p:cNvGrpSpPr/>
              <p:nvPr/>
            </p:nvGrpSpPr>
            <p:grpSpPr>
              <a:xfrm>
                <a:off x="4665551" y="3305109"/>
                <a:ext cx="2347351" cy="329561"/>
                <a:chOff x="4665552" y="3304852"/>
                <a:chExt cx="2512729" cy="361540"/>
              </a:xfrm>
            </p:grpSpPr>
            <p:sp>
              <p:nvSpPr>
                <p:cNvPr id="129" name="사각형: 둥근 모서리 128">
                  <a:extLst>
                    <a:ext uri="{FF2B5EF4-FFF2-40B4-BE49-F238E27FC236}">
                      <a16:creationId xmlns:a16="http://schemas.microsoft.com/office/drawing/2014/main" id="{11C34308-1CFA-9F0D-F035-7DEBDF8309B9}"/>
                    </a:ext>
                  </a:extLst>
                </p:cNvPr>
                <p:cNvSpPr/>
                <p:nvPr/>
              </p:nvSpPr>
              <p:spPr>
                <a:xfrm>
                  <a:off x="4665553" y="3304852"/>
                  <a:ext cx="2512728" cy="3615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4EA679BB-87B1-1DF5-4609-D303818EA47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85D0E4-356C-F763-7CAD-B27149D4D010}"/>
                  </a:ext>
                </a:extLst>
              </p:cNvPr>
              <p:cNvSpPr txBox="1"/>
              <p:nvPr/>
            </p:nvSpPr>
            <p:spPr>
              <a:xfrm>
                <a:off x="5007258" y="3341970"/>
                <a:ext cx="2005643" cy="277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결과 보고서 및 발표지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26" name="그래픽 125">
              <a:extLst>
                <a:ext uri="{FF2B5EF4-FFF2-40B4-BE49-F238E27FC236}">
                  <a16:creationId xmlns:a16="http://schemas.microsoft.com/office/drawing/2014/main" id="{5C0B4D95-E252-F720-F8B2-10A2C6E28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시나리오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어떤 것을 개발하는지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?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28" name="_x387252440">
            <a:extLst>
              <a:ext uri="{FF2B5EF4-FFF2-40B4-BE49-F238E27FC236}">
                <a16:creationId xmlns:a16="http://schemas.microsoft.com/office/drawing/2014/main" id="{7130C8A2-B3C5-5FBA-AF52-B5EB9A6E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"/>
          <a:stretch>
            <a:fillRect/>
          </a:stretch>
        </p:blipFill>
        <p:spPr bwMode="auto">
          <a:xfrm>
            <a:off x="556322" y="2005833"/>
            <a:ext cx="6310193" cy="416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 descr="텍스트, 스크린샷, 직사각형, 그래픽이(가) 표시된 사진&#10;&#10;자동 생성된 설명">
            <a:extLst>
              <a:ext uri="{FF2B5EF4-FFF2-40B4-BE49-F238E27FC236}">
                <a16:creationId xmlns:a16="http://schemas.microsoft.com/office/drawing/2014/main" id="{6842B82F-177D-DB82-5AF0-774402CCC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539" y="2005833"/>
            <a:ext cx="4292135" cy="43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" y="-135396"/>
            <a:ext cx="12192000" cy="685800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E94AA3-A994-6AB2-870F-88DA16811E4D}"/>
              </a:ext>
            </a:extLst>
          </p:cNvPr>
          <p:cNvSpPr txBox="1"/>
          <p:nvPr/>
        </p:nvSpPr>
        <p:spPr>
          <a:xfrm>
            <a:off x="4223789" y="2708920"/>
            <a:ext cx="3744416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Bold" panose="00000800000000000000" pitchFamily="2" charset="-127"/>
              </a:rPr>
              <a:t>Thank you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374</Words>
  <Application>Microsoft Office PowerPoint</Application>
  <PresentationFormat>와이드스크린</PresentationFormat>
  <Paragraphs>122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39</cp:revision>
  <dcterms:created xsi:type="dcterms:W3CDTF">2023-12-20T03:00:25Z</dcterms:created>
  <dcterms:modified xsi:type="dcterms:W3CDTF">2024-07-12T04:48:29Z</dcterms:modified>
</cp:coreProperties>
</file>