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1" r:id="rId3"/>
    <p:sldId id="294" r:id="rId4"/>
    <p:sldId id="333" r:id="rId5"/>
    <p:sldId id="295" r:id="rId6"/>
    <p:sldId id="334" r:id="rId7"/>
    <p:sldId id="30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7401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40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75" d="100"/>
          <a:sy n="75" d="100"/>
        </p:scale>
        <p:origin x="84" y="444"/>
      </p:cViewPr>
      <p:guideLst>
        <p:guide orient="horz" pos="1570"/>
        <p:guide pos="325"/>
        <p:guide pos="7401"/>
        <p:guide pos="3840"/>
        <p:guide orient="horz" pos="40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4013C-7378-DC31-F4ED-B46CA8F56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76F071-3481-0CC2-1BB9-C4D9A74B0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610C4-EDCA-811A-CF06-40D184F4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DF065-82AC-E640-093E-9FEA2942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5C52C-1AEA-EBB1-9B82-84E44E1F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77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24B62-1CCE-2109-890A-B8A14002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D3EBD-0EDF-09DA-C673-5761B13D4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A4A84-E915-4790-C063-9137D31C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4CC9E-ECCD-1907-FBDB-4E99CB56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5CFEB-E7E9-1965-A08E-C58CEB0A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4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F9625E-D84F-A608-2BF0-57CE6EC9F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5686C-6158-23F3-8F8E-E4C40CA08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2BFE3-F9DD-C38D-29D5-82E06B6A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B9B458-CCEE-F954-78F1-B71BB152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ACFE7-3E2F-8807-4905-2E7642B0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14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8E3A2E-1BAF-46D3-7BEB-B138289565DE}"/>
              </a:ext>
            </a:extLst>
          </p:cNvPr>
          <p:cNvSpPr/>
          <p:nvPr userDrawn="1"/>
        </p:nvSpPr>
        <p:spPr>
          <a:xfrm>
            <a:off x="0" y="229568"/>
            <a:ext cx="12192000" cy="312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8DCB8-9B75-7CF9-7713-9B5345DBB23B}"/>
              </a:ext>
            </a:extLst>
          </p:cNvPr>
          <p:cNvSpPr txBox="1"/>
          <p:nvPr userDrawn="1"/>
        </p:nvSpPr>
        <p:spPr>
          <a:xfrm>
            <a:off x="9005162" y="6594154"/>
            <a:ext cx="27549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0" eaLnBrk="1" latinLnBrk="1" hangingPunct="1"/>
            <a:fld id="{5426B8F6-3B26-4B2F-9C3C-1E76C1EF5307}" type="slidenum">
              <a:rPr lang="ko-KR" altLang="en-US" sz="10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  <a:cs typeface="+mn-cs"/>
              </a:rPr>
              <a:pPr marL="0" algn="r" defTabSz="914400" rtl="0" eaLnBrk="1" latinLnBrk="1" hangingPunct="1"/>
              <a:t>‹#›</a:t>
            </a:fld>
            <a:endParaRPr lang="ko-KR" altLang="en-US" sz="1000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830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109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DB432-EAD5-0CA6-D965-3752DE0A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5EC77-7408-6520-DCAF-3C9B1B79D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DAE9B-E46C-F5BE-645F-D6291220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687A4E-3016-B306-CD2F-AFDD977E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4D866-21EF-2E55-3B47-B360DCA5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2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0473F-A5C5-5C8C-4FD2-D1DBD8BC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EF7B6A-6A80-1816-89F7-DCEEC721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56DF7-BB7A-5D84-C7A2-EA89039F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37239-72B5-86D6-735B-8518AFB6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21596-53F4-89AF-FAB9-074AB8F9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0FD40-CBE2-BC63-8E2D-B448DBB0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86938-4402-AE48-3657-90C063A48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C3CA31-F616-786B-7DA2-660650A17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906531-4539-559E-95E1-731FCC35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F6AF8E-3176-55EB-B7B1-C7C34182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228E95-121C-6FB7-E60F-817D9088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96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A25C6-60CB-64C6-7657-0DC50FA6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0342A-6E03-4A86-7563-24A881B6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125C8-EF47-0BBD-133E-858DE0B30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31DF1A-A24A-9645-0BD2-FE2B27792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00A206-5CE6-11EE-BDA7-390D85C8D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A2E132-BFCA-FAF5-53F0-A1D388FA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464187-404B-176C-CDC6-2836B4DD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D2E746-A421-B21D-E16E-06D48764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40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48684-EA1E-6FC0-148A-F24EE687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9319F2-5E8B-FB8E-1859-85138954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501846-9DA8-CC3F-B17F-9D8073F5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8BCA64-4FC8-4CF4-55BB-CF4FBB37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60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97D02B-85D1-121E-41B2-25E146AA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C24959-43CE-0F3B-D945-976A7540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0E18F8-7AE0-0A54-625B-105AC7CD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7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D68DC-72E3-4FF1-D019-E81F3007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C3084-BFA0-C0D0-5B0B-79D12AC6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0468EC-D5A6-7D0F-138F-2490D46CA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930B80-8225-BAAF-3C4A-A30DA789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E4298-D6F6-5261-B063-6B445A63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31DBFA-CEE3-843C-9743-B9DB0D61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2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007E0-7B9A-3FEE-94D8-8EB9D29A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CBC970-BA98-05D5-4501-CC3D119A5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BF5971-8BB5-D74E-D6A1-055291CB4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59E5CA-476A-B8E2-8D9F-D1705BE8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9DDE8B-9AAF-CEEA-D986-698DF506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A2EBFF-5594-6173-C36D-B41307CC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6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5A77C7-A655-F1A4-880A-C617304A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0EEBC-2EED-2FC9-65F6-082EEBC4A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FCCA73-267C-FD7A-C97B-001EC7FC7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245E4-741B-46A9-94D1-0E241DD65ACD}" type="datetimeFigureOut">
              <a:rPr lang="ko-KR" altLang="en-US" smtClean="0"/>
              <a:t>2024-07-14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61153F-6875-29FF-F12F-3F96ADD65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B6F47-B663-25BC-D896-1BCD76A3E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840992-A2F5-42B7-8FDA-0C4D99C832CD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552" y="6537029"/>
            <a:ext cx="911510" cy="20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7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18" Type="http://schemas.openxmlformats.org/officeDocument/2006/relationships/image" Target="../media/image31.png"/><Relationship Id="rId3" Type="http://schemas.openxmlformats.org/officeDocument/2006/relationships/image" Target="../media/image3.svg"/><Relationship Id="rId21" Type="http://schemas.openxmlformats.org/officeDocument/2006/relationships/image" Target="../media/image34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" Type="http://schemas.openxmlformats.org/officeDocument/2006/relationships/image" Target="../media/image2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19" Type="http://schemas.openxmlformats.org/officeDocument/2006/relationships/image" Target="../media/image32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13" Type="http://schemas.openxmlformats.org/officeDocument/2006/relationships/image" Target="../media/image46.png"/><Relationship Id="rId18" Type="http://schemas.openxmlformats.org/officeDocument/2006/relationships/image" Target="../media/image3.svg"/><Relationship Id="rId3" Type="http://schemas.openxmlformats.org/officeDocument/2006/relationships/image" Target="../media/image36.svg"/><Relationship Id="rId7" Type="http://schemas.openxmlformats.org/officeDocument/2006/relationships/image" Target="../media/image40.png"/><Relationship Id="rId12" Type="http://schemas.openxmlformats.org/officeDocument/2006/relationships/image" Target="../media/image45.svg"/><Relationship Id="rId17" Type="http://schemas.openxmlformats.org/officeDocument/2006/relationships/image" Target="../media/image2.png"/><Relationship Id="rId2" Type="http://schemas.openxmlformats.org/officeDocument/2006/relationships/image" Target="../media/image35.png"/><Relationship Id="rId16" Type="http://schemas.openxmlformats.org/officeDocument/2006/relationships/image" Target="../media/image49.svg"/><Relationship Id="rId20" Type="http://schemas.openxmlformats.org/officeDocument/2006/relationships/image" Target="../media/image51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sv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svg"/><Relationship Id="rId19" Type="http://schemas.openxmlformats.org/officeDocument/2006/relationships/image" Target="../media/image50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svg"/><Relationship Id="rId18" Type="http://schemas.openxmlformats.org/officeDocument/2006/relationships/image" Target="../media/image62.png"/><Relationship Id="rId3" Type="http://schemas.openxmlformats.org/officeDocument/2006/relationships/image" Target="../media/image36.svg"/><Relationship Id="rId7" Type="http://schemas.openxmlformats.org/officeDocument/2006/relationships/image" Target="../media/image53.svg"/><Relationship Id="rId12" Type="http://schemas.openxmlformats.org/officeDocument/2006/relationships/image" Target="../media/image58.png"/><Relationship Id="rId17" Type="http://schemas.openxmlformats.org/officeDocument/2006/relationships/image" Target="../media/image41.svg"/><Relationship Id="rId2" Type="http://schemas.openxmlformats.org/officeDocument/2006/relationships/image" Target="../media/image35.png"/><Relationship Id="rId16" Type="http://schemas.openxmlformats.org/officeDocument/2006/relationships/image" Target="../media/image40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png"/><Relationship Id="rId11" Type="http://schemas.openxmlformats.org/officeDocument/2006/relationships/image" Target="../media/image57.svg"/><Relationship Id="rId5" Type="http://schemas.openxmlformats.org/officeDocument/2006/relationships/image" Target="../media/image39.svg"/><Relationship Id="rId15" Type="http://schemas.openxmlformats.org/officeDocument/2006/relationships/image" Target="../media/image61.svg"/><Relationship Id="rId10" Type="http://schemas.openxmlformats.org/officeDocument/2006/relationships/image" Target="../media/image56.png"/><Relationship Id="rId19" Type="http://schemas.openxmlformats.org/officeDocument/2006/relationships/image" Target="../media/image63.svg"/><Relationship Id="rId4" Type="http://schemas.openxmlformats.org/officeDocument/2006/relationships/image" Target="../media/image38.png"/><Relationship Id="rId9" Type="http://schemas.openxmlformats.org/officeDocument/2006/relationships/image" Target="../media/image55.svg"/><Relationship Id="rId14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36.svg"/><Relationship Id="rId7" Type="http://schemas.openxmlformats.org/officeDocument/2006/relationships/image" Target="../media/image66.svg"/><Relationship Id="rId12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8.png"/><Relationship Id="rId11" Type="http://schemas.openxmlformats.org/officeDocument/2006/relationships/image" Target="../media/image70.svg"/><Relationship Id="rId5" Type="http://schemas.openxmlformats.org/officeDocument/2006/relationships/image" Target="../media/image65.svg"/><Relationship Id="rId10" Type="http://schemas.openxmlformats.org/officeDocument/2006/relationships/image" Target="../media/image69.png"/><Relationship Id="rId4" Type="http://schemas.openxmlformats.org/officeDocument/2006/relationships/image" Target="../media/image64.png"/><Relationship Id="rId9" Type="http://schemas.openxmlformats.org/officeDocument/2006/relationships/image" Target="../media/image6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sv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6.svg"/><Relationship Id="rId4" Type="http://schemas.openxmlformats.org/officeDocument/2006/relationships/image" Target="../media/image7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래픽 40">
            <a:extLst>
              <a:ext uri="{FF2B5EF4-FFF2-40B4-BE49-F238E27FC236}">
                <a16:creationId xmlns:a16="http://schemas.microsoft.com/office/drawing/2014/main" id="{377B7F54-DA4F-B3D9-04F9-D2EBDE1BC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9" name="그래픽 88">
            <a:extLst>
              <a:ext uri="{FF2B5EF4-FFF2-40B4-BE49-F238E27FC236}">
                <a16:creationId xmlns:a16="http://schemas.microsoft.com/office/drawing/2014/main" id="{74114B4B-F496-60FE-9596-E6AE560E9D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7985" r="48349"/>
          <a:stretch/>
        </p:blipFill>
        <p:spPr>
          <a:xfrm>
            <a:off x="10333589" y="-1"/>
            <a:ext cx="1858411" cy="2170297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BB7F9CF-D2E8-11E8-C21E-3BFA51F0BBAB}"/>
              </a:ext>
            </a:extLst>
          </p:cNvPr>
          <p:cNvGrpSpPr/>
          <p:nvPr/>
        </p:nvGrpSpPr>
        <p:grpSpPr>
          <a:xfrm>
            <a:off x="4367809" y="1370504"/>
            <a:ext cx="7115886" cy="1177898"/>
            <a:chOff x="6747213" y="1370504"/>
            <a:chExt cx="4736481" cy="117789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29A270-96EA-F97C-E5A6-A95390C1A2BA}"/>
                </a:ext>
              </a:extLst>
            </p:cNvPr>
            <p:cNvSpPr txBox="1"/>
            <p:nvPr/>
          </p:nvSpPr>
          <p:spPr>
            <a:xfrm>
              <a:off x="6784188" y="1370504"/>
              <a:ext cx="2948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한국정보교육원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73C8D9-CE6D-AA17-08C5-62EEC7375D4E}"/>
                </a:ext>
              </a:extLst>
            </p:cNvPr>
            <p:cNvSpPr txBox="1"/>
            <p:nvPr/>
          </p:nvSpPr>
          <p:spPr>
            <a:xfrm>
              <a:off x="6747213" y="1809738"/>
              <a:ext cx="4736481" cy="738664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4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벽돌 깨기 웹게임 개발</a:t>
              </a:r>
              <a:endParaRPr lang="ko-KR" altLang="en-US" sz="4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C6A9F18-1841-DEC0-E8F7-05B5795B476E}"/>
              </a:ext>
            </a:extLst>
          </p:cNvPr>
          <p:cNvSpPr txBox="1"/>
          <p:nvPr/>
        </p:nvSpPr>
        <p:spPr>
          <a:xfrm>
            <a:off x="0" y="0"/>
            <a:ext cx="12192000" cy="430886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spc="6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K-Digital Training</a:t>
            </a:r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래픽 82">
            <a:extLst>
              <a:ext uri="{FF2B5EF4-FFF2-40B4-BE49-F238E27FC236}">
                <a16:creationId xmlns:a16="http://schemas.microsoft.com/office/drawing/2014/main" id="{C8CDCDEF-234C-3475-E28B-71872D494B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60030" y="3915155"/>
            <a:ext cx="7469973" cy="3682727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id="{0D726EA1-BE16-120A-6ADB-5C5AB1216AC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1662" t="1" b="17379"/>
          <a:stretch/>
        </p:blipFill>
        <p:spPr>
          <a:xfrm>
            <a:off x="0" y="1216705"/>
            <a:ext cx="6616357" cy="5641295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483AC635-D27B-44AF-C252-C231B6D1D76F}"/>
              </a:ext>
            </a:extLst>
          </p:cNvPr>
          <p:cNvGrpSpPr/>
          <p:nvPr/>
        </p:nvGrpSpPr>
        <p:grpSpPr>
          <a:xfrm>
            <a:off x="396381" y="2177346"/>
            <a:ext cx="1047217" cy="1047469"/>
            <a:chOff x="251139" y="1723399"/>
            <a:chExt cx="1047217" cy="104746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355785C-5147-8E5C-8C08-D78A66EB5980}"/>
                </a:ext>
              </a:extLst>
            </p:cNvPr>
            <p:cNvSpPr/>
            <p:nvPr/>
          </p:nvSpPr>
          <p:spPr>
            <a:xfrm>
              <a:off x="251139" y="1723399"/>
              <a:ext cx="1047217" cy="1047469"/>
            </a:xfrm>
            <a:custGeom>
              <a:avLst/>
              <a:gdLst>
                <a:gd name="connsiteX0" fmla="*/ 1047155 w 1047217"/>
                <a:gd name="connsiteY0" fmla="*/ 563441 h 1047469"/>
                <a:gd name="connsiteX1" fmla="*/ 1047155 w 1047217"/>
                <a:gd name="connsiteY1" fmla="*/ 483903 h 1047469"/>
                <a:gd name="connsiteX2" fmla="*/ 992095 w 1047217"/>
                <a:gd name="connsiteY2" fmla="*/ 428842 h 1047469"/>
                <a:gd name="connsiteX3" fmla="*/ 942257 w 1047217"/>
                <a:gd name="connsiteY3" fmla="*/ 428842 h 1047469"/>
                <a:gd name="connsiteX4" fmla="*/ 889651 w 1047217"/>
                <a:gd name="connsiteY4" fmla="*/ 391967 h 1047469"/>
                <a:gd name="connsiteX5" fmla="*/ 875555 w 1047217"/>
                <a:gd name="connsiteY5" fmla="*/ 356666 h 1047469"/>
                <a:gd name="connsiteX6" fmla="*/ 886127 w 1047217"/>
                <a:gd name="connsiteY6" fmla="*/ 295250 h 1047469"/>
                <a:gd name="connsiteX7" fmla="*/ 921995 w 1047217"/>
                <a:gd name="connsiteY7" fmla="*/ 259382 h 1047469"/>
                <a:gd name="connsiteX8" fmla="*/ 921995 w 1047217"/>
                <a:gd name="connsiteY8" fmla="*/ 181479 h 1047469"/>
                <a:gd name="connsiteX9" fmla="*/ 865739 w 1047217"/>
                <a:gd name="connsiteY9" fmla="*/ 125223 h 1047469"/>
                <a:gd name="connsiteX10" fmla="*/ 787836 w 1047217"/>
                <a:gd name="connsiteY10" fmla="*/ 125223 h 1047469"/>
                <a:gd name="connsiteX11" fmla="*/ 755870 w 1047217"/>
                <a:gd name="connsiteY11" fmla="*/ 157190 h 1047469"/>
                <a:gd name="connsiteX12" fmla="*/ 692692 w 1047217"/>
                <a:gd name="connsiteY12" fmla="*/ 167698 h 1047469"/>
                <a:gd name="connsiteX13" fmla="*/ 653866 w 1047217"/>
                <a:gd name="connsiteY13" fmla="*/ 150897 h 1047469"/>
                <a:gd name="connsiteX14" fmla="*/ 618439 w 1047217"/>
                <a:gd name="connsiteY14" fmla="*/ 99486 h 1047469"/>
                <a:gd name="connsiteX15" fmla="*/ 618439 w 1047217"/>
                <a:gd name="connsiteY15" fmla="*/ 55060 h 1047469"/>
                <a:gd name="connsiteX16" fmla="*/ 563378 w 1047217"/>
                <a:gd name="connsiteY16" fmla="*/ 0 h 1047469"/>
                <a:gd name="connsiteX17" fmla="*/ 483840 w 1047217"/>
                <a:gd name="connsiteY17" fmla="*/ 0 h 1047469"/>
                <a:gd name="connsiteX18" fmla="*/ 428779 w 1047217"/>
                <a:gd name="connsiteY18" fmla="*/ 55060 h 1047469"/>
                <a:gd name="connsiteX19" fmla="*/ 428779 w 1047217"/>
                <a:gd name="connsiteY19" fmla="*/ 95522 h 1047469"/>
                <a:gd name="connsiteX20" fmla="*/ 391904 w 1047217"/>
                <a:gd name="connsiteY20" fmla="*/ 147499 h 1047469"/>
                <a:gd name="connsiteX21" fmla="*/ 349555 w 1047217"/>
                <a:gd name="connsiteY21" fmla="*/ 164615 h 1047469"/>
                <a:gd name="connsiteX22" fmla="*/ 287636 w 1047217"/>
                <a:gd name="connsiteY22" fmla="*/ 153540 h 1047469"/>
                <a:gd name="connsiteX23" fmla="*/ 259382 w 1047217"/>
                <a:gd name="connsiteY23" fmla="*/ 125286 h 1047469"/>
                <a:gd name="connsiteX24" fmla="*/ 181479 w 1047217"/>
                <a:gd name="connsiteY24" fmla="*/ 125286 h 1047469"/>
                <a:gd name="connsiteX25" fmla="*/ 125223 w 1047217"/>
                <a:gd name="connsiteY25" fmla="*/ 181542 h 1047469"/>
                <a:gd name="connsiteX26" fmla="*/ 125223 w 1047217"/>
                <a:gd name="connsiteY26" fmla="*/ 259445 h 1047469"/>
                <a:gd name="connsiteX27" fmla="*/ 152785 w 1047217"/>
                <a:gd name="connsiteY27" fmla="*/ 287006 h 1047469"/>
                <a:gd name="connsiteX28" fmla="*/ 163734 w 1047217"/>
                <a:gd name="connsiteY28" fmla="*/ 349240 h 1047469"/>
                <a:gd name="connsiteX29" fmla="*/ 146052 w 1047217"/>
                <a:gd name="connsiteY29" fmla="*/ 392345 h 1047469"/>
                <a:gd name="connsiteX30" fmla="*/ 94201 w 1047217"/>
                <a:gd name="connsiteY30" fmla="*/ 428905 h 1047469"/>
                <a:gd name="connsiteX31" fmla="*/ 55060 w 1047217"/>
                <a:gd name="connsiteY31" fmla="*/ 428905 h 1047469"/>
                <a:gd name="connsiteX32" fmla="*/ 0 w 1047217"/>
                <a:gd name="connsiteY32" fmla="*/ 483965 h 1047469"/>
                <a:gd name="connsiteX33" fmla="*/ 0 w 1047217"/>
                <a:gd name="connsiteY33" fmla="*/ 563504 h 1047469"/>
                <a:gd name="connsiteX34" fmla="*/ 55060 w 1047217"/>
                <a:gd name="connsiteY34" fmla="*/ 618565 h 1047469"/>
                <a:gd name="connsiteX35" fmla="*/ 96781 w 1047217"/>
                <a:gd name="connsiteY35" fmla="*/ 618565 h 1047469"/>
                <a:gd name="connsiteX36" fmla="*/ 148254 w 1047217"/>
                <a:gd name="connsiteY36" fmla="*/ 654118 h 1047469"/>
                <a:gd name="connsiteX37" fmla="*/ 165748 w 1047217"/>
                <a:gd name="connsiteY37" fmla="*/ 694894 h 1047469"/>
                <a:gd name="connsiteX38" fmla="*/ 155239 w 1047217"/>
                <a:gd name="connsiteY38" fmla="*/ 758009 h 1047469"/>
                <a:gd name="connsiteX39" fmla="*/ 125223 w 1047217"/>
                <a:gd name="connsiteY39" fmla="*/ 788025 h 1047469"/>
                <a:gd name="connsiteX40" fmla="*/ 125223 w 1047217"/>
                <a:gd name="connsiteY40" fmla="*/ 865928 h 1047469"/>
                <a:gd name="connsiteX41" fmla="*/ 181479 w 1047217"/>
                <a:gd name="connsiteY41" fmla="*/ 922184 h 1047469"/>
                <a:gd name="connsiteX42" fmla="*/ 259382 w 1047217"/>
                <a:gd name="connsiteY42" fmla="*/ 922184 h 1047469"/>
                <a:gd name="connsiteX43" fmla="*/ 292733 w 1047217"/>
                <a:gd name="connsiteY43" fmla="*/ 888833 h 1047469"/>
                <a:gd name="connsiteX44" fmla="*/ 355218 w 1047217"/>
                <a:gd name="connsiteY44" fmla="*/ 878072 h 1047469"/>
                <a:gd name="connsiteX45" fmla="*/ 391149 w 1047217"/>
                <a:gd name="connsiteY45" fmla="*/ 892357 h 1047469"/>
                <a:gd name="connsiteX46" fmla="*/ 428779 w 1047217"/>
                <a:gd name="connsiteY46" fmla="*/ 943956 h 1047469"/>
                <a:gd name="connsiteX47" fmla="*/ 428779 w 1047217"/>
                <a:gd name="connsiteY47" fmla="*/ 992409 h 1047469"/>
                <a:gd name="connsiteX48" fmla="*/ 483840 w 1047217"/>
                <a:gd name="connsiteY48" fmla="*/ 1047470 h 1047469"/>
                <a:gd name="connsiteX49" fmla="*/ 563378 w 1047217"/>
                <a:gd name="connsiteY49" fmla="*/ 1047470 h 1047469"/>
                <a:gd name="connsiteX50" fmla="*/ 618439 w 1047217"/>
                <a:gd name="connsiteY50" fmla="*/ 992409 h 1047469"/>
                <a:gd name="connsiteX51" fmla="*/ 618439 w 1047217"/>
                <a:gd name="connsiteY51" fmla="*/ 939992 h 1047469"/>
                <a:gd name="connsiteX52" fmla="*/ 654621 w 1047217"/>
                <a:gd name="connsiteY52" fmla="*/ 888896 h 1047469"/>
                <a:gd name="connsiteX53" fmla="*/ 688853 w 1047217"/>
                <a:gd name="connsiteY53" fmla="*/ 874360 h 1047469"/>
                <a:gd name="connsiteX54" fmla="*/ 751024 w 1047217"/>
                <a:gd name="connsiteY54" fmla="*/ 885372 h 1047469"/>
                <a:gd name="connsiteX55" fmla="*/ 787899 w 1047217"/>
                <a:gd name="connsiteY55" fmla="*/ 922247 h 1047469"/>
                <a:gd name="connsiteX56" fmla="*/ 865802 w 1047217"/>
                <a:gd name="connsiteY56" fmla="*/ 922247 h 1047469"/>
                <a:gd name="connsiteX57" fmla="*/ 922058 w 1047217"/>
                <a:gd name="connsiteY57" fmla="*/ 865990 h 1047469"/>
                <a:gd name="connsiteX58" fmla="*/ 922058 w 1047217"/>
                <a:gd name="connsiteY58" fmla="*/ 788088 h 1047469"/>
                <a:gd name="connsiteX59" fmla="*/ 884428 w 1047217"/>
                <a:gd name="connsiteY59" fmla="*/ 750458 h 1047469"/>
                <a:gd name="connsiteX60" fmla="*/ 873290 w 1047217"/>
                <a:gd name="connsiteY60" fmla="*/ 688602 h 1047469"/>
                <a:gd name="connsiteX61" fmla="*/ 887511 w 1047217"/>
                <a:gd name="connsiteY61" fmla="*/ 654621 h 1047469"/>
                <a:gd name="connsiteX62" fmla="*/ 939803 w 1047217"/>
                <a:gd name="connsiteY62" fmla="*/ 618628 h 1047469"/>
                <a:gd name="connsiteX63" fmla="*/ 992158 w 1047217"/>
                <a:gd name="connsiteY63" fmla="*/ 618628 h 1047469"/>
                <a:gd name="connsiteX64" fmla="*/ 1047218 w 1047217"/>
                <a:gd name="connsiteY64" fmla="*/ 563567 h 104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047217" h="1047469">
                  <a:moveTo>
                    <a:pt x="1047155" y="563441"/>
                  </a:moveTo>
                  <a:lnTo>
                    <a:pt x="1047155" y="483903"/>
                  </a:lnTo>
                  <a:cubicBezTo>
                    <a:pt x="1047155" y="453509"/>
                    <a:pt x="1022488" y="428842"/>
                    <a:pt x="992095" y="428842"/>
                  </a:cubicBezTo>
                  <a:lnTo>
                    <a:pt x="942257" y="428842"/>
                  </a:lnTo>
                  <a:cubicBezTo>
                    <a:pt x="918723" y="428842"/>
                    <a:pt x="897328" y="414243"/>
                    <a:pt x="889651" y="391967"/>
                  </a:cubicBezTo>
                  <a:cubicBezTo>
                    <a:pt x="885498" y="379948"/>
                    <a:pt x="880778" y="368181"/>
                    <a:pt x="875555" y="356666"/>
                  </a:cubicBezTo>
                  <a:cubicBezTo>
                    <a:pt x="866053" y="335900"/>
                    <a:pt x="869955" y="311422"/>
                    <a:pt x="886127" y="295250"/>
                  </a:cubicBezTo>
                  <a:lnTo>
                    <a:pt x="921995" y="259382"/>
                  </a:lnTo>
                  <a:cubicBezTo>
                    <a:pt x="943516" y="237861"/>
                    <a:pt x="943516" y="203000"/>
                    <a:pt x="921995" y="181479"/>
                  </a:cubicBezTo>
                  <a:lnTo>
                    <a:pt x="865739" y="125223"/>
                  </a:lnTo>
                  <a:cubicBezTo>
                    <a:pt x="844218" y="103702"/>
                    <a:pt x="809357" y="103702"/>
                    <a:pt x="787836" y="125223"/>
                  </a:cubicBezTo>
                  <a:lnTo>
                    <a:pt x="755870" y="157190"/>
                  </a:lnTo>
                  <a:cubicBezTo>
                    <a:pt x="739194" y="173865"/>
                    <a:pt x="713772" y="178144"/>
                    <a:pt x="692692" y="167698"/>
                  </a:cubicBezTo>
                  <a:cubicBezTo>
                    <a:pt x="680106" y="161406"/>
                    <a:pt x="667144" y="155805"/>
                    <a:pt x="653866" y="150897"/>
                  </a:cubicBezTo>
                  <a:cubicBezTo>
                    <a:pt x="632471" y="142968"/>
                    <a:pt x="618439" y="122266"/>
                    <a:pt x="618439" y="99486"/>
                  </a:cubicBezTo>
                  <a:lnTo>
                    <a:pt x="618439" y="55060"/>
                  </a:lnTo>
                  <a:cubicBezTo>
                    <a:pt x="618439" y="24667"/>
                    <a:pt x="593772" y="0"/>
                    <a:pt x="563378" y="0"/>
                  </a:cubicBezTo>
                  <a:lnTo>
                    <a:pt x="483840" y="0"/>
                  </a:lnTo>
                  <a:cubicBezTo>
                    <a:pt x="453446" y="0"/>
                    <a:pt x="428779" y="24667"/>
                    <a:pt x="428779" y="55060"/>
                  </a:cubicBezTo>
                  <a:lnTo>
                    <a:pt x="428779" y="95522"/>
                  </a:lnTo>
                  <a:cubicBezTo>
                    <a:pt x="428779" y="118931"/>
                    <a:pt x="414054" y="140011"/>
                    <a:pt x="391904" y="147499"/>
                  </a:cubicBezTo>
                  <a:cubicBezTo>
                    <a:pt x="377368" y="152407"/>
                    <a:pt x="363210" y="158134"/>
                    <a:pt x="349555" y="164615"/>
                  </a:cubicBezTo>
                  <a:cubicBezTo>
                    <a:pt x="328727" y="174494"/>
                    <a:pt x="303934" y="169838"/>
                    <a:pt x="287636" y="153540"/>
                  </a:cubicBezTo>
                  <a:lnTo>
                    <a:pt x="259382" y="125286"/>
                  </a:lnTo>
                  <a:cubicBezTo>
                    <a:pt x="237861" y="103765"/>
                    <a:pt x="203000" y="103765"/>
                    <a:pt x="181479" y="125286"/>
                  </a:cubicBezTo>
                  <a:lnTo>
                    <a:pt x="125223" y="181542"/>
                  </a:lnTo>
                  <a:cubicBezTo>
                    <a:pt x="103702" y="203063"/>
                    <a:pt x="103702" y="237924"/>
                    <a:pt x="125223" y="259445"/>
                  </a:cubicBezTo>
                  <a:lnTo>
                    <a:pt x="152785" y="287006"/>
                  </a:lnTo>
                  <a:cubicBezTo>
                    <a:pt x="169146" y="303367"/>
                    <a:pt x="173802" y="328349"/>
                    <a:pt x="163734" y="349240"/>
                  </a:cubicBezTo>
                  <a:cubicBezTo>
                    <a:pt x="157001" y="363147"/>
                    <a:pt x="151149" y="377557"/>
                    <a:pt x="146052" y="392345"/>
                  </a:cubicBezTo>
                  <a:cubicBezTo>
                    <a:pt x="138501" y="414369"/>
                    <a:pt x="117483" y="428905"/>
                    <a:pt x="94201" y="428905"/>
                  </a:cubicBezTo>
                  <a:lnTo>
                    <a:pt x="55060" y="428905"/>
                  </a:lnTo>
                  <a:cubicBezTo>
                    <a:pt x="24667" y="428905"/>
                    <a:pt x="0" y="453572"/>
                    <a:pt x="0" y="483965"/>
                  </a:cubicBezTo>
                  <a:lnTo>
                    <a:pt x="0" y="563504"/>
                  </a:lnTo>
                  <a:cubicBezTo>
                    <a:pt x="0" y="593898"/>
                    <a:pt x="24667" y="618565"/>
                    <a:pt x="55060" y="618565"/>
                  </a:cubicBezTo>
                  <a:lnTo>
                    <a:pt x="96781" y="618565"/>
                  </a:lnTo>
                  <a:cubicBezTo>
                    <a:pt x="119686" y="618565"/>
                    <a:pt x="140451" y="632597"/>
                    <a:pt x="148254" y="654118"/>
                  </a:cubicBezTo>
                  <a:cubicBezTo>
                    <a:pt x="153351" y="668088"/>
                    <a:pt x="159203" y="681680"/>
                    <a:pt x="165748" y="694894"/>
                  </a:cubicBezTo>
                  <a:cubicBezTo>
                    <a:pt x="176256" y="715974"/>
                    <a:pt x="171851" y="741397"/>
                    <a:pt x="155239" y="758009"/>
                  </a:cubicBezTo>
                  <a:lnTo>
                    <a:pt x="125223" y="788025"/>
                  </a:lnTo>
                  <a:cubicBezTo>
                    <a:pt x="103702" y="809546"/>
                    <a:pt x="103702" y="844407"/>
                    <a:pt x="125223" y="865928"/>
                  </a:cubicBezTo>
                  <a:lnTo>
                    <a:pt x="181479" y="922184"/>
                  </a:lnTo>
                  <a:cubicBezTo>
                    <a:pt x="203000" y="943704"/>
                    <a:pt x="237861" y="943704"/>
                    <a:pt x="259382" y="922184"/>
                  </a:cubicBezTo>
                  <a:lnTo>
                    <a:pt x="292733" y="888833"/>
                  </a:lnTo>
                  <a:cubicBezTo>
                    <a:pt x="309219" y="872346"/>
                    <a:pt x="334075" y="868382"/>
                    <a:pt x="355218" y="878072"/>
                  </a:cubicBezTo>
                  <a:cubicBezTo>
                    <a:pt x="366923" y="883421"/>
                    <a:pt x="378879" y="888140"/>
                    <a:pt x="391149" y="892357"/>
                  </a:cubicBezTo>
                  <a:cubicBezTo>
                    <a:pt x="413425" y="899971"/>
                    <a:pt x="428779" y="920422"/>
                    <a:pt x="428779" y="943956"/>
                  </a:cubicBezTo>
                  <a:lnTo>
                    <a:pt x="428779" y="992409"/>
                  </a:lnTo>
                  <a:cubicBezTo>
                    <a:pt x="428779" y="1022803"/>
                    <a:pt x="453446" y="1047470"/>
                    <a:pt x="483840" y="1047470"/>
                  </a:cubicBezTo>
                  <a:lnTo>
                    <a:pt x="563378" y="1047470"/>
                  </a:lnTo>
                  <a:cubicBezTo>
                    <a:pt x="593772" y="1047470"/>
                    <a:pt x="618439" y="1022803"/>
                    <a:pt x="618439" y="992409"/>
                  </a:cubicBezTo>
                  <a:lnTo>
                    <a:pt x="618439" y="939992"/>
                  </a:lnTo>
                  <a:cubicBezTo>
                    <a:pt x="618439" y="917024"/>
                    <a:pt x="633038" y="896887"/>
                    <a:pt x="654621" y="888896"/>
                  </a:cubicBezTo>
                  <a:cubicBezTo>
                    <a:pt x="666326" y="884554"/>
                    <a:pt x="677715" y="879708"/>
                    <a:pt x="688853" y="874360"/>
                  </a:cubicBezTo>
                  <a:cubicBezTo>
                    <a:pt x="709682" y="864291"/>
                    <a:pt x="734663" y="869011"/>
                    <a:pt x="751024" y="885372"/>
                  </a:cubicBezTo>
                  <a:lnTo>
                    <a:pt x="787899" y="922247"/>
                  </a:lnTo>
                  <a:cubicBezTo>
                    <a:pt x="809420" y="943767"/>
                    <a:pt x="844281" y="943767"/>
                    <a:pt x="865802" y="922247"/>
                  </a:cubicBezTo>
                  <a:lnTo>
                    <a:pt x="922058" y="865990"/>
                  </a:lnTo>
                  <a:cubicBezTo>
                    <a:pt x="943578" y="844470"/>
                    <a:pt x="943578" y="809609"/>
                    <a:pt x="922058" y="788088"/>
                  </a:cubicBezTo>
                  <a:lnTo>
                    <a:pt x="884428" y="750458"/>
                  </a:lnTo>
                  <a:cubicBezTo>
                    <a:pt x="868130" y="734160"/>
                    <a:pt x="863410" y="709367"/>
                    <a:pt x="873290" y="688602"/>
                  </a:cubicBezTo>
                  <a:cubicBezTo>
                    <a:pt x="878576" y="677526"/>
                    <a:pt x="883295" y="666200"/>
                    <a:pt x="887511" y="654621"/>
                  </a:cubicBezTo>
                  <a:cubicBezTo>
                    <a:pt x="895440" y="632849"/>
                    <a:pt x="916583" y="618628"/>
                    <a:pt x="939803" y="618628"/>
                  </a:cubicBezTo>
                  <a:lnTo>
                    <a:pt x="992158" y="618628"/>
                  </a:lnTo>
                  <a:cubicBezTo>
                    <a:pt x="1022551" y="618628"/>
                    <a:pt x="1047218" y="593960"/>
                    <a:pt x="1047218" y="563567"/>
                  </a:cubicBezTo>
                  <a:close/>
                </a:path>
              </a:pathLst>
            </a:custGeom>
            <a:solidFill>
              <a:srgbClr val="FFD85C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4CF8A4C2-E2E9-4801-D878-CC415D2530BD}"/>
                </a:ext>
              </a:extLst>
            </p:cNvPr>
            <p:cNvSpPr/>
            <p:nvPr/>
          </p:nvSpPr>
          <p:spPr>
            <a:xfrm>
              <a:off x="575650" y="2048162"/>
              <a:ext cx="397819" cy="397819"/>
            </a:xfrm>
            <a:custGeom>
              <a:avLst/>
              <a:gdLst>
                <a:gd name="connsiteX0" fmla="*/ 397819 w 397819"/>
                <a:gd name="connsiteY0" fmla="*/ 198910 h 397819"/>
                <a:gd name="connsiteX1" fmla="*/ 198910 w 397819"/>
                <a:gd name="connsiteY1" fmla="*/ 397819 h 397819"/>
                <a:gd name="connsiteX2" fmla="*/ 0 w 397819"/>
                <a:gd name="connsiteY2" fmla="*/ 198910 h 397819"/>
                <a:gd name="connsiteX3" fmla="*/ 198910 w 397819"/>
                <a:gd name="connsiteY3" fmla="*/ 0 h 397819"/>
                <a:gd name="connsiteX4" fmla="*/ 397819 w 397819"/>
                <a:gd name="connsiteY4" fmla="*/ 198910 h 39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819" h="397819">
                  <a:moveTo>
                    <a:pt x="397819" y="198910"/>
                  </a:moveTo>
                  <a:cubicBezTo>
                    <a:pt x="397819" y="308779"/>
                    <a:pt x="308779" y="397819"/>
                    <a:pt x="198910" y="397819"/>
                  </a:cubicBezTo>
                  <a:cubicBezTo>
                    <a:pt x="89041" y="397819"/>
                    <a:pt x="0" y="308779"/>
                    <a:pt x="0" y="198910"/>
                  </a:cubicBezTo>
                  <a:cubicBezTo>
                    <a:pt x="0" y="89041"/>
                    <a:pt x="89041" y="0"/>
                    <a:pt x="198910" y="0"/>
                  </a:cubicBezTo>
                  <a:cubicBezTo>
                    <a:pt x="308779" y="0"/>
                    <a:pt x="397819" y="89041"/>
                    <a:pt x="397819" y="198910"/>
                  </a:cubicBezTo>
                  <a:close/>
                </a:path>
              </a:pathLst>
            </a:custGeom>
            <a:solidFill>
              <a:srgbClr val="3378C8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81" name="그래픽 80">
            <a:extLst>
              <a:ext uri="{FF2B5EF4-FFF2-40B4-BE49-F238E27FC236}">
                <a16:creationId xmlns:a16="http://schemas.microsoft.com/office/drawing/2014/main" id="{EB909586-6D08-0A01-846F-B0B934F70F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28896" y="5508981"/>
            <a:ext cx="335776" cy="335776"/>
          </a:xfrm>
          <a:prstGeom prst="rect">
            <a:avLst/>
          </a:prstGeom>
        </p:spPr>
      </p:pic>
      <p:pic>
        <p:nvPicPr>
          <p:cNvPr id="85" name="그래픽 84">
            <a:extLst>
              <a:ext uri="{FF2B5EF4-FFF2-40B4-BE49-F238E27FC236}">
                <a16:creationId xmlns:a16="http://schemas.microsoft.com/office/drawing/2014/main" id="{5B98B6AA-191E-3F47-C5A2-7437B866088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9990" y="5818556"/>
            <a:ext cx="321625" cy="32162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7E940EE-9ABE-2A3B-7544-82A403E19450}"/>
              </a:ext>
            </a:extLst>
          </p:cNvPr>
          <p:cNvGrpSpPr/>
          <p:nvPr/>
        </p:nvGrpSpPr>
        <p:grpSpPr>
          <a:xfrm>
            <a:off x="6747213" y="3882051"/>
            <a:ext cx="5236249" cy="1641298"/>
            <a:chOff x="6768048" y="3882051"/>
            <a:chExt cx="5236249" cy="1641298"/>
          </a:xfrm>
        </p:grpSpPr>
        <p:pic>
          <p:nvPicPr>
            <p:cNvPr id="91" name="그래픽 90">
              <a:extLst>
                <a:ext uri="{FF2B5EF4-FFF2-40B4-BE49-F238E27FC236}">
                  <a16:creationId xmlns:a16="http://schemas.microsoft.com/office/drawing/2014/main" id="{A8FD9C56-2157-5E5A-A440-580466384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flipV="1">
              <a:off x="6768048" y="3882051"/>
              <a:ext cx="1663769" cy="704998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FFA678B-2EB1-169D-6EE4-F587EF397234}"/>
                </a:ext>
              </a:extLst>
            </p:cNvPr>
            <p:cNvSpPr txBox="1"/>
            <p:nvPr/>
          </p:nvSpPr>
          <p:spPr>
            <a:xfrm>
              <a:off x="6795944" y="4036068"/>
              <a:ext cx="5158567" cy="956159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TEAM 6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ko-KR" altLang="en-US" sz="24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김김이</a:t>
              </a:r>
              <a:endParaRPr lang="en-US" altLang="ko-KR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김경훈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이은비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김규택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65ADEEF-A1EB-4A5E-B31D-2DD09939039D}"/>
                </a:ext>
              </a:extLst>
            </p:cNvPr>
            <p:cNvSpPr txBox="1"/>
            <p:nvPr/>
          </p:nvSpPr>
          <p:spPr>
            <a:xfrm>
              <a:off x="6845730" y="5121188"/>
              <a:ext cx="5158567" cy="402161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멘토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김경훈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819A9C1C-0662-4499-B8DE-51A372C7FDBA}"/>
              </a:ext>
            </a:extLst>
          </p:cNvPr>
          <p:cNvPicPr>
            <a:picLocks noChangeAspect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110" y="6248042"/>
            <a:ext cx="1793952" cy="40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01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>
            <a:extLst>
              <a:ext uri="{FF2B5EF4-FFF2-40B4-BE49-F238E27FC236}">
                <a16:creationId xmlns:a16="http://schemas.microsoft.com/office/drawing/2014/main" id="{DA74FF4B-66B3-60E4-0B66-EA5252224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6824" y="38772"/>
            <a:ext cx="12192000" cy="6858000"/>
          </a:xfrm>
          <a:prstGeom prst="rect">
            <a:avLst/>
          </a:prstGeom>
        </p:spPr>
      </p:pic>
      <p:pic>
        <p:nvPicPr>
          <p:cNvPr id="38" name="그래픽 37">
            <a:extLst>
              <a:ext uri="{FF2B5EF4-FFF2-40B4-BE49-F238E27FC236}">
                <a16:creationId xmlns:a16="http://schemas.microsoft.com/office/drawing/2014/main" id="{02FBEB9F-9FB4-5657-130A-CD2351467C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" r="27522" b="23907"/>
          <a:stretch/>
        </p:blipFill>
        <p:spPr>
          <a:xfrm flipV="1">
            <a:off x="7546066" y="-1"/>
            <a:ext cx="4645934" cy="329666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7DEE60A-06FB-8528-5148-E5576BB19A0F}"/>
              </a:ext>
            </a:extLst>
          </p:cNvPr>
          <p:cNvGrpSpPr/>
          <p:nvPr/>
        </p:nvGrpSpPr>
        <p:grpSpPr>
          <a:xfrm>
            <a:off x="870882" y="519237"/>
            <a:ext cx="2256700" cy="1269295"/>
            <a:chOff x="870882" y="519237"/>
            <a:chExt cx="2256700" cy="126929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733C01-501E-BDB3-3FB4-8A1A6AFBB517}"/>
                </a:ext>
              </a:extLst>
            </p:cNvPr>
            <p:cNvSpPr txBox="1"/>
            <p:nvPr/>
          </p:nvSpPr>
          <p:spPr>
            <a:xfrm>
              <a:off x="875370" y="957535"/>
              <a:ext cx="225221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4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 차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870882" y="519237"/>
              <a:ext cx="22522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AEA493-6EE8-E6E0-22D0-D4B64342FD6D}"/>
              </a:ext>
            </a:extLst>
          </p:cNvPr>
          <p:cNvGrpSpPr/>
          <p:nvPr/>
        </p:nvGrpSpPr>
        <p:grpSpPr>
          <a:xfrm>
            <a:off x="6242110" y="2376079"/>
            <a:ext cx="4633979" cy="584775"/>
            <a:chOff x="6242110" y="2376079"/>
            <a:chExt cx="4444751" cy="5847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C3CE16-3D78-432D-45D4-887A58C787A8}"/>
                </a:ext>
              </a:extLst>
            </p:cNvPr>
            <p:cNvSpPr txBox="1"/>
            <p:nvPr/>
          </p:nvSpPr>
          <p:spPr>
            <a:xfrm>
              <a:off x="7013793" y="2514579"/>
              <a:ext cx="3673068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84A24D-EA77-472C-D9A2-BB6B189736F2}"/>
                </a:ext>
              </a:extLst>
            </p:cNvPr>
            <p:cNvSpPr txBox="1"/>
            <p:nvPr/>
          </p:nvSpPr>
          <p:spPr>
            <a:xfrm>
              <a:off x="6242110" y="2376079"/>
              <a:ext cx="771683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0302EC-FD5F-4618-CE2E-659079D82F39}"/>
              </a:ext>
            </a:extLst>
          </p:cNvPr>
          <p:cNvGrpSpPr/>
          <p:nvPr/>
        </p:nvGrpSpPr>
        <p:grpSpPr>
          <a:xfrm>
            <a:off x="6242109" y="3175385"/>
            <a:ext cx="3976700" cy="584775"/>
            <a:chOff x="6242109" y="3175385"/>
            <a:chExt cx="3976700" cy="5847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DD6500-F434-1C7D-0147-703718F294D9}"/>
                </a:ext>
              </a:extLst>
            </p:cNvPr>
            <p:cNvSpPr txBox="1"/>
            <p:nvPr/>
          </p:nvSpPr>
          <p:spPr>
            <a:xfrm>
              <a:off x="7013793" y="3315668"/>
              <a:ext cx="3205016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CA31C1-3A00-5B22-AD1D-9939B1DD6C44}"/>
                </a:ext>
              </a:extLst>
            </p:cNvPr>
            <p:cNvSpPr txBox="1"/>
            <p:nvPr/>
          </p:nvSpPr>
          <p:spPr>
            <a:xfrm>
              <a:off x="6242109" y="3175385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1147F6-73ED-B15D-3DFE-4ADAFF33C696}"/>
              </a:ext>
            </a:extLst>
          </p:cNvPr>
          <p:cNvGrpSpPr/>
          <p:nvPr/>
        </p:nvGrpSpPr>
        <p:grpSpPr>
          <a:xfrm>
            <a:off x="6242109" y="3974691"/>
            <a:ext cx="4185695" cy="584775"/>
            <a:chOff x="6242109" y="3974691"/>
            <a:chExt cx="4185695" cy="58477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44B231-400D-B96D-4FEA-0393C6C1101A}"/>
                </a:ext>
              </a:extLst>
            </p:cNvPr>
            <p:cNvSpPr txBox="1"/>
            <p:nvPr/>
          </p:nvSpPr>
          <p:spPr>
            <a:xfrm>
              <a:off x="7013793" y="4116757"/>
              <a:ext cx="3414011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A44BBDE-9A03-753D-BEBD-076DCAC77B43}"/>
                </a:ext>
              </a:extLst>
            </p:cNvPr>
            <p:cNvSpPr txBox="1"/>
            <p:nvPr/>
          </p:nvSpPr>
          <p:spPr>
            <a:xfrm>
              <a:off x="6242109" y="3974691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936AF52-1B94-6FAA-0B07-46390BD1D250}"/>
              </a:ext>
            </a:extLst>
          </p:cNvPr>
          <p:cNvGrpSpPr/>
          <p:nvPr/>
        </p:nvGrpSpPr>
        <p:grpSpPr>
          <a:xfrm>
            <a:off x="6242109" y="4773997"/>
            <a:ext cx="3843845" cy="584775"/>
            <a:chOff x="6242109" y="4773997"/>
            <a:chExt cx="3078371" cy="5847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7011022-0A21-498C-52F2-7DEE3D0CBE42}"/>
                </a:ext>
              </a:extLst>
            </p:cNvPr>
            <p:cNvSpPr txBox="1"/>
            <p:nvPr/>
          </p:nvSpPr>
          <p:spPr>
            <a:xfrm>
              <a:off x="6835591" y="4917846"/>
              <a:ext cx="2484889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시나리오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1B5840F-C867-1449-73D3-066733F5C22F}"/>
                </a:ext>
              </a:extLst>
            </p:cNvPr>
            <p:cNvSpPr txBox="1"/>
            <p:nvPr/>
          </p:nvSpPr>
          <p:spPr>
            <a:xfrm>
              <a:off x="6242109" y="4773997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B796DA2-A294-786D-A804-14A5CA4298D2}"/>
              </a:ext>
            </a:extLst>
          </p:cNvPr>
          <p:cNvSpPr txBox="1"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42" name="그래픽 41">
            <a:extLst>
              <a:ext uri="{FF2B5EF4-FFF2-40B4-BE49-F238E27FC236}">
                <a16:creationId xmlns:a16="http://schemas.microsoft.com/office/drawing/2014/main" id="{5807ED90-BD54-871A-198F-7B8B0FF7B0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042684" y="4289182"/>
            <a:ext cx="142875" cy="142875"/>
          </a:xfrm>
          <a:prstGeom prst="rect">
            <a:avLst/>
          </a:prstGeom>
        </p:spPr>
      </p:pic>
      <p:pic>
        <p:nvPicPr>
          <p:cNvPr id="50" name="그래픽 49">
            <a:extLst>
              <a:ext uri="{FF2B5EF4-FFF2-40B4-BE49-F238E27FC236}">
                <a16:creationId xmlns:a16="http://schemas.microsoft.com/office/drawing/2014/main" id="{30C31F35-2805-AE48-BDF2-EA025493CB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73038" y="1555170"/>
            <a:ext cx="233362" cy="233362"/>
          </a:xfrm>
          <a:prstGeom prst="rect">
            <a:avLst/>
          </a:prstGeom>
        </p:spPr>
      </p:pic>
      <p:pic>
        <p:nvPicPr>
          <p:cNvPr id="52" name="그래픽 51">
            <a:extLst>
              <a:ext uri="{FF2B5EF4-FFF2-40B4-BE49-F238E27FC236}">
                <a16:creationId xmlns:a16="http://schemas.microsoft.com/office/drawing/2014/main" id="{CE4DB9DB-68C0-99C7-C871-369EF59049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700000">
            <a:off x="11933337" y="302760"/>
            <a:ext cx="343679" cy="343679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BF7D4C4-C114-692A-CA6C-BFE8DEAD4DDC}"/>
              </a:ext>
            </a:extLst>
          </p:cNvPr>
          <p:cNvGrpSpPr/>
          <p:nvPr/>
        </p:nvGrpSpPr>
        <p:grpSpPr>
          <a:xfrm>
            <a:off x="296588" y="1043222"/>
            <a:ext cx="6161017" cy="4371570"/>
            <a:chOff x="296588" y="1043222"/>
            <a:chExt cx="6161017" cy="4371570"/>
          </a:xfrm>
        </p:grpSpPr>
        <p:pic>
          <p:nvPicPr>
            <p:cNvPr id="25" name="그래픽 24">
              <a:extLst>
                <a:ext uri="{FF2B5EF4-FFF2-40B4-BE49-F238E27FC236}">
                  <a16:creationId xmlns:a16="http://schemas.microsoft.com/office/drawing/2014/main" id="{2B60E93F-B972-BFFC-0CF7-C8C6035F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6394" y="1043222"/>
              <a:ext cx="6111211" cy="3433995"/>
            </a:xfrm>
            <a:prstGeom prst="rect">
              <a:avLst/>
            </a:prstGeom>
          </p:spPr>
        </p:pic>
        <p:pic>
          <p:nvPicPr>
            <p:cNvPr id="40" name="그래픽 39">
              <a:extLst>
                <a:ext uri="{FF2B5EF4-FFF2-40B4-BE49-F238E27FC236}">
                  <a16:creationId xmlns:a16="http://schemas.microsoft.com/office/drawing/2014/main" id="{E5BD5758-E313-FA1D-F891-ED6E4998A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709557" y="5176667"/>
              <a:ext cx="238125" cy="238125"/>
            </a:xfrm>
            <a:prstGeom prst="rect">
              <a:avLst/>
            </a:prstGeom>
          </p:spPr>
        </p:pic>
        <p:pic>
          <p:nvPicPr>
            <p:cNvPr id="46" name="그래픽 45">
              <a:extLst>
                <a:ext uri="{FF2B5EF4-FFF2-40B4-BE49-F238E27FC236}">
                  <a16:creationId xmlns:a16="http://schemas.microsoft.com/office/drawing/2014/main" id="{67B47286-5E9D-782A-E602-D5E6C06D5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538270" y="4298532"/>
              <a:ext cx="106965" cy="106965"/>
            </a:xfrm>
            <a:prstGeom prst="rect">
              <a:avLst/>
            </a:prstGeom>
          </p:spPr>
        </p:pic>
        <p:pic>
          <p:nvPicPr>
            <p:cNvPr id="48" name="그래픽 47">
              <a:extLst>
                <a:ext uri="{FF2B5EF4-FFF2-40B4-BE49-F238E27FC236}">
                  <a16:creationId xmlns:a16="http://schemas.microsoft.com/office/drawing/2014/main" id="{E638B003-6F0A-E445-44EF-5D295FB0A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203634" y="2752292"/>
              <a:ext cx="320555" cy="320555"/>
            </a:xfrm>
            <a:prstGeom prst="rect">
              <a:avLst/>
            </a:prstGeom>
          </p:spPr>
        </p:pic>
        <p:pic>
          <p:nvPicPr>
            <p:cNvPr id="54" name="그래픽 53">
              <a:extLst>
                <a:ext uri="{FF2B5EF4-FFF2-40B4-BE49-F238E27FC236}">
                  <a16:creationId xmlns:a16="http://schemas.microsoft.com/office/drawing/2014/main" id="{FB713AF8-DDAC-1DA9-8897-D1948DF33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96588" y="1824462"/>
              <a:ext cx="320555" cy="304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393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5D7D92DC-AA5F-DB8A-4577-CE6DDC763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-1" y="1673336"/>
            <a:ext cx="12192000" cy="23358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690201" y="2921071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0272352">
            <a:off x="386994" y="5199830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44921"/>
          <a:stretch/>
        </p:blipFill>
        <p:spPr>
          <a:xfrm rot="10800000">
            <a:off x="11016342" y="4659684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45412"/>
          <a:stretch/>
        </p:blipFill>
        <p:spPr>
          <a:xfrm>
            <a:off x="-1" y="3018378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672483" y="1997405"/>
            <a:ext cx="149373" cy="149373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6C06CAEA-D42C-8C82-E16B-734CD805394A}"/>
              </a:ext>
            </a:extLst>
          </p:cNvPr>
          <p:cNvGrpSpPr/>
          <p:nvPr/>
        </p:nvGrpSpPr>
        <p:grpSpPr>
          <a:xfrm>
            <a:off x="7339012" y="2070157"/>
            <a:ext cx="2122307" cy="3863473"/>
            <a:chOff x="7348911" y="2373418"/>
            <a:chExt cx="2122307" cy="380372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1E00A0C-E033-E8EB-4A85-EABC364FE2F4}"/>
                </a:ext>
              </a:extLst>
            </p:cNvPr>
            <p:cNvGrpSpPr/>
            <p:nvPr/>
          </p:nvGrpSpPr>
          <p:grpSpPr>
            <a:xfrm>
              <a:off x="7348911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35" name="사각형: 둥근 위쪽 모서리 34">
                <a:extLst>
                  <a:ext uri="{FF2B5EF4-FFF2-40B4-BE49-F238E27FC236}">
                    <a16:creationId xmlns:a16="http://schemas.microsoft.com/office/drawing/2014/main" id="{AD146179-C1F1-3711-0B2A-B9627695808E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4B042380-0F27-357E-BDB8-039E536A1A5F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BCA0D17-CB83-60D4-6F44-E62408BFE773}"/>
                </a:ext>
              </a:extLst>
            </p:cNvPr>
            <p:cNvGrpSpPr/>
            <p:nvPr/>
          </p:nvGrpSpPr>
          <p:grpSpPr>
            <a:xfrm>
              <a:off x="8203202" y="2373418"/>
              <a:ext cx="408282" cy="351966"/>
              <a:chOff x="450324" y="2128945"/>
              <a:chExt cx="889526" cy="766832"/>
            </a:xfrm>
          </p:grpSpPr>
          <p:sp>
            <p:nvSpPr>
              <p:cNvPr id="21" name="육각형 20">
                <a:extLst>
                  <a:ext uri="{FF2B5EF4-FFF2-40B4-BE49-F238E27FC236}">
                    <a16:creationId xmlns:a16="http://schemas.microsoft.com/office/drawing/2014/main" id="{88D704B2-061D-BCA3-26C9-FF5A1B078C7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FCB1DB5E-57FA-B081-7842-479DE503647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5BD135-58A4-FB54-3A11-75A3487B65B0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547BD1-FC8C-AF26-C281-E98B0339386D}"/>
                </a:ext>
              </a:extLst>
            </p:cNvPr>
            <p:cNvSpPr txBox="1"/>
            <p:nvPr/>
          </p:nvSpPr>
          <p:spPr>
            <a:xfrm>
              <a:off x="7557944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구조</a:t>
              </a:r>
              <a:endParaRPr lang="en-US" altLang="ko-KR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E5BBE0F-3417-3F88-1387-99E3FB412ECD}"/>
              </a:ext>
            </a:extLst>
          </p:cNvPr>
          <p:cNvGrpSpPr/>
          <p:nvPr/>
        </p:nvGrpSpPr>
        <p:grpSpPr>
          <a:xfrm>
            <a:off x="493741" y="2070158"/>
            <a:ext cx="2133249" cy="3817026"/>
            <a:chOff x="501798" y="2373418"/>
            <a:chExt cx="2133249" cy="3803725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14783ACD-1AA6-FF6B-495F-A59938EC7ED4}"/>
                </a:ext>
              </a:extLst>
            </p:cNvPr>
            <p:cNvGrpSpPr/>
            <p:nvPr/>
          </p:nvGrpSpPr>
          <p:grpSpPr>
            <a:xfrm>
              <a:off x="501798" y="2626300"/>
              <a:ext cx="2133249" cy="3550843"/>
              <a:chOff x="541891" y="2626300"/>
              <a:chExt cx="2133249" cy="3550843"/>
            </a:xfrm>
            <a:effectLst/>
          </p:grpSpPr>
          <p:sp>
            <p:nvSpPr>
              <p:cNvPr id="89" name="사각형: 둥근 위쪽 모서리 88">
                <a:extLst>
                  <a:ext uri="{FF2B5EF4-FFF2-40B4-BE49-F238E27FC236}">
                    <a16:creationId xmlns:a16="http://schemas.microsoft.com/office/drawing/2014/main" id="{9487F184-B80E-E980-A76D-497489E39B5B}"/>
                  </a:ext>
                </a:extLst>
              </p:cNvPr>
              <p:cNvSpPr/>
              <p:nvPr/>
            </p:nvSpPr>
            <p:spPr>
              <a:xfrm>
                <a:off x="552833" y="2626300"/>
                <a:ext cx="2122307" cy="3512031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7533C0E5-37D4-666D-ED97-04FE66D8AA07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F42FBE-711F-2AE5-DA50-EBCDB0265D7B}"/>
                </a:ext>
              </a:extLst>
            </p:cNvPr>
            <p:cNvSpPr txBox="1"/>
            <p:nvPr/>
          </p:nvSpPr>
          <p:spPr>
            <a:xfrm>
              <a:off x="710830" y="3060042"/>
              <a:ext cx="1704241" cy="9805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 및 선정 배경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기획의도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899B77B5-7708-F027-9821-B23D2CEEC13C}"/>
                </a:ext>
              </a:extLst>
            </p:cNvPr>
            <p:cNvGrpSpPr/>
            <p:nvPr/>
          </p:nvGrpSpPr>
          <p:grpSpPr>
            <a:xfrm>
              <a:off x="1398903" y="2373418"/>
              <a:ext cx="408282" cy="388045"/>
              <a:chOff x="450324" y="2128945"/>
              <a:chExt cx="889526" cy="845438"/>
            </a:xfrm>
          </p:grpSpPr>
          <p:sp>
            <p:nvSpPr>
              <p:cNvPr id="86" name="육각형 85">
                <a:extLst>
                  <a:ext uri="{FF2B5EF4-FFF2-40B4-BE49-F238E27FC236}">
                    <a16:creationId xmlns:a16="http://schemas.microsoft.com/office/drawing/2014/main" id="{F6936F92-A6DE-5ACE-9B7A-91588D13D8D9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7" name="자유형: 도형 86">
                <a:extLst>
                  <a:ext uri="{FF2B5EF4-FFF2-40B4-BE49-F238E27FC236}">
                    <a16:creationId xmlns:a16="http://schemas.microsoft.com/office/drawing/2014/main" id="{3A2FA4EF-8448-1B99-E95A-6C8D85E801EB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CFB97A8-0377-4583-43C1-B930793AB1B7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7EFC602-0655-EA65-32C1-E8D5294AECFB}"/>
              </a:ext>
            </a:extLst>
          </p:cNvPr>
          <p:cNvGrpSpPr/>
          <p:nvPr/>
        </p:nvGrpSpPr>
        <p:grpSpPr>
          <a:xfrm>
            <a:off x="2766883" y="2087840"/>
            <a:ext cx="2142110" cy="3806004"/>
            <a:chOff x="2764366" y="2373418"/>
            <a:chExt cx="2142110" cy="3803725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B865315C-A3ED-823F-9D27-0B0DB41EC7B2}"/>
                </a:ext>
              </a:extLst>
            </p:cNvPr>
            <p:cNvGrpSpPr/>
            <p:nvPr/>
          </p:nvGrpSpPr>
          <p:grpSpPr>
            <a:xfrm>
              <a:off x="2764366" y="2609362"/>
              <a:ext cx="2142110" cy="3567781"/>
              <a:chOff x="2796078" y="2609362"/>
              <a:chExt cx="2142110" cy="3567781"/>
            </a:xfrm>
            <a:effectLst/>
          </p:grpSpPr>
          <p:sp>
            <p:nvSpPr>
              <p:cNvPr id="100" name="사각형: 둥근 위쪽 모서리 99">
                <a:extLst>
                  <a:ext uri="{FF2B5EF4-FFF2-40B4-BE49-F238E27FC236}">
                    <a16:creationId xmlns:a16="http://schemas.microsoft.com/office/drawing/2014/main" id="{BBADC5C0-E325-0E29-F1CB-2BBDC807F88A}"/>
                  </a:ext>
                </a:extLst>
              </p:cNvPr>
              <p:cNvSpPr/>
              <p:nvPr/>
            </p:nvSpPr>
            <p:spPr>
              <a:xfrm>
                <a:off x="2796078" y="2609362"/>
                <a:ext cx="2122307" cy="3464833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212270CE-CB89-13D3-2499-5C569A88DAEE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27AD5890-AF29-E0F7-5DF1-9DF4B1625828}"/>
                </a:ext>
              </a:extLst>
            </p:cNvPr>
            <p:cNvGrpSpPr/>
            <p:nvPr/>
          </p:nvGrpSpPr>
          <p:grpSpPr>
            <a:xfrm>
              <a:off x="3688352" y="2373418"/>
              <a:ext cx="408282" cy="351966"/>
              <a:chOff x="450324" y="2128945"/>
              <a:chExt cx="889526" cy="766832"/>
            </a:xfrm>
          </p:grpSpPr>
          <p:sp>
            <p:nvSpPr>
              <p:cNvPr id="97" name="육각형 96">
                <a:extLst>
                  <a:ext uri="{FF2B5EF4-FFF2-40B4-BE49-F238E27FC236}">
                    <a16:creationId xmlns:a16="http://schemas.microsoft.com/office/drawing/2014/main" id="{8AD1C042-8D07-9E58-1A73-AFEE6C2785C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5C50914A-ADE3-6AA2-6754-C3EFBEB768D9}"/>
                  </a:ext>
                </a:extLst>
              </p:cNvPr>
              <p:cNvSpPr/>
              <p:nvPr/>
            </p:nvSpPr>
            <p:spPr>
              <a:xfrm rot="4666750">
                <a:off x="505812" y="2117834"/>
                <a:ext cx="667575" cy="698545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A1A6F98-920F-FD16-1543-468789EEEDEF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86D7F53-B19B-7B51-63AC-E8DAEA19E2B8}"/>
                </a:ext>
              </a:extLst>
            </p:cNvPr>
            <p:cNvSpPr txBox="1"/>
            <p:nvPr/>
          </p:nvSpPr>
          <p:spPr>
            <a:xfrm>
              <a:off x="2993202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내용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5EAF9AB-4D7C-5465-0AF3-CD762D73A6DD}"/>
                </a:ext>
              </a:extLst>
            </p:cNvPr>
            <p:cNvSpPr txBox="1"/>
            <p:nvPr/>
          </p:nvSpPr>
          <p:spPr>
            <a:xfrm>
              <a:off x="2784107" y="4304271"/>
              <a:ext cx="2122307" cy="13103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Canvas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API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사용하여 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게임 내 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Objects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JQuery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및 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JS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구현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</a:p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레이아웃 및 상호작용을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Bootstrap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포함한 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HTML,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CSS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구현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1214E4F1-BB37-F167-4210-26A757521B0C}"/>
              </a:ext>
            </a:extLst>
          </p:cNvPr>
          <p:cNvGrpSpPr/>
          <p:nvPr/>
        </p:nvGrpSpPr>
        <p:grpSpPr>
          <a:xfrm>
            <a:off x="5056641" y="2098569"/>
            <a:ext cx="2162305" cy="3835061"/>
            <a:chOff x="5066540" y="2373418"/>
            <a:chExt cx="2162305" cy="3803725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78A4A06D-5101-B6C5-2F44-97F7FFB0E367}"/>
                </a:ext>
              </a:extLst>
            </p:cNvPr>
            <p:cNvGrpSpPr/>
            <p:nvPr/>
          </p:nvGrpSpPr>
          <p:grpSpPr>
            <a:xfrm>
              <a:off x="5066540" y="2596932"/>
              <a:ext cx="2162305" cy="3580211"/>
              <a:chOff x="541891" y="2596932"/>
              <a:chExt cx="2162305" cy="3580211"/>
            </a:xfrm>
            <a:effectLst/>
          </p:grpSpPr>
          <p:sp>
            <p:nvSpPr>
              <p:cNvPr id="111" name="사각형: 둥근 위쪽 모서리 110">
                <a:extLst>
                  <a:ext uri="{FF2B5EF4-FFF2-40B4-BE49-F238E27FC236}">
                    <a16:creationId xmlns:a16="http://schemas.microsoft.com/office/drawing/2014/main" id="{F72DAD37-8C9C-A1D9-B260-16DAC4007425}"/>
                  </a:ext>
                </a:extLst>
              </p:cNvPr>
              <p:cNvSpPr/>
              <p:nvPr/>
            </p:nvSpPr>
            <p:spPr>
              <a:xfrm>
                <a:off x="581889" y="2596932"/>
                <a:ext cx="2122307" cy="3580211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FE7EC4F7-D4F8-F4A3-01C4-3E8C7714799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B410AAFA-ABAB-A573-8432-15C5B3A0C32F}"/>
                </a:ext>
              </a:extLst>
            </p:cNvPr>
            <p:cNvGrpSpPr/>
            <p:nvPr/>
          </p:nvGrpSpPr>
          <p:grpSpPr>
            <a:xfrm>
              <a:off x="5923552" y="2373418"/>
              <a:ext cx="408282" cy="351966"/>
              <a:chOff x="450324" y="2128945"/>
              <a:chExt cx="889526" cy="766832"/>
            </a:xfrm>
          </p:grpSpPr>
          <p:sp>
            <p:nvSpPr>
              <p:cNvPr id="108" name="육각형 107">
                <a:extLst>
                  <a:ext uri="{FF2B5EF4-FFF2-40B4-BE49-F238E27FC236}">
                    <a16:creationId xmlns:a16="http://schemas.microsoft.com/office/drawing/2014/main" id="{AE51D1FE-03C0-C049-C523-94B45875B5B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9" name="자유형: 도형 108">
                <a:extLst>
                  <a:ext uri="{FF2B5EF4-FFF2-40B4-BE49-F238E27FC236}">
                    <a16:creationId xmlns:a16="http://schemas.microsoft.com/office/drawing/2014/main" id="{364AFCE3-9443-9AA3-E7F4-393D5C3EC046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6BB7FA7-4265-9252-35CB-18E831EA9EE9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289313C-4C2B-5EE0-C9F0-90127689E2F1}"/>
                </a:ext>
              </a:extLst>
            </p:cNvPr>
            <p:cNvSpPr txBox="1"/>
            <p:nvPr/>
          </p:nvSpPr>
          <p:spPr>
            <a:xfrm>
              <a:off x="5275573" y="3060042"/>
              <a:ext cx="1704241" cy="3711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배경 기술</a:t>
              </a:r>
              <a:endPara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B80E50D-4435-40D3-6132-B95A7BAC651C}"/>
                </a:ext>
              </a:extLst>
            </p:cNvPr>
            <p:cNvSpPr txBox="1"/>
            <p:nvPr/>
          </p:nvSpPr>
          <p:spPr>
            <a:xfrm>
              <a:off x="5079126" y="4208095"/>
              <a:ext cx="2122307" cy="17001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 도구 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r>
                <a:rPr lang="en-US" altLang="ko-KR" sz="1200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VSCode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 언어 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&amp;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프레임워크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-HTML5, CSS3, Javascript</a:t>
              </a:r>
            </a:p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-Bootstrap</a:t>
              </a:r>
            </a:p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r>
                <a:rPr lang="en-US" altLang="ko-KR" sz="1200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JQuery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1A784CCE-E54B-C0F2-3979-277593F62A92}"/>
              </a:ext>
            </a:extLst>
          </p:cNvPr>
          <p:cNvGrpSpPr/>
          <p:nvPr/>
        </p:nvGrpSpPr>
        <p:grpSpPr>
          <a:xfrm>
            <a:off x="9621384" y="2070157"/>
            <a:ext cx="2145598" cy="3863473"/>
            <a:chOff x="9631283" y="2373418"/>
            <a:chExt cx="2145598" cy="3803725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9A6EBD5C-A4FC-1FDE-C45A-C129D11A7773}"/>
                </a:ext>
              </a:extLst>
            </p:cNvPr>
            <p:cNvGrpSpPr/>
            <p:nvPr/>
          </p:nvGrpSpPr>
          <p:grpSpPr>
            <a:xfrm>
              <a:off x="9631283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22" name="사각형: 둥근 위쪽 모서리 121">
                <a:extLst>
                  <a:ext uri="{FF2B5EF4-FFF2-40B4-BE49-F238E27FC236}">
                    <a16:creationId xmlns:a16="http://schemas.microsoft.com/office/drawing/2014/main" id="{9F1D2BA5-A67E-8CA8-68CC-CC5DD3253E8D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E43722B3-BD0E-2ECA-6689-6A2C0563E3C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C64B61DA-1255-6FB8-B1A7-48CDA752882F}"/>
                </a:ext>
              </a:extLst>
            </p:cNvPr>
            <p:cNvGrpSpPr/>
            <p:nvPr/>
          </p:nvGrpSpPr>
          <p:grpSpPr>
            <a:xfrm>
              <a:off x="10488295" y="2373418"/>
              <a:ext cx="408282" cy="351966"/>
              <a:chOff x="450324" y="2128945"/>
              <a:chExt cx="889526" cy="766832"/>
            </a:xfrm>
          </p:grpSpPr>
          <p:sp>
            <p:nvSpPr>
              <p:cNvPr id="119" name="육각형 118">
                <a:extLst>
                  <a:ext uri="{FF2B5EF4-FFF2-40B4-BE49-F238E27FC236}">
                    <a16:creationId xmlns:a16="http://schemas.microsoft.com/office/drawing/2014/main" id="{0F2F5C11-84D6-40F6-58B4-4FE0F40AE182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0" name="자유형: 도형 119">
                <a:extLst>
                  <a:ext uri="{FF2B5EF4-FFF2-40B4-BE49-F238E27FC236}">
                    <a16:creationId xmlns:a16="http://schemas.microsoft.com/office/drawing/2014/main" id="{2446D4A2-DACF-C677-5F03-56CE8A2EFC7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19A7F1C-BDCB-C77C-081D-155B7A2BD92B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5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350446-6771-1509-1C33-D986D90321A6}"/>
                </a:ext>
              </a:extLst>
            </p:cNvPr>
            <p:cNvSpPr txBox="1"/>
            <p:nvPr/>
          </p:nvSpPr>
          <p:spPr>
            <a:xfrm>
              <a:off x="9833059" y="3060042"/>
              <a:ext cx="1704241" cy="3654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효과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87F30DB-0C46-D738-9EDC-BA98CB38FF11}"/>
                </a:ext>
              </a:extLst>
            </p:cNvPr>
            <p:cNvSpPr txBox="1"/>
            <p:nvPr/>
          </p:nvSpPr>
          <p:spPr>
            <a:xfrm>
              <a:off x="9654574" y="4226289"/>
              <a:ext cx="2122307" cy="6908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간단한 </a:t>
              </a:r>
              <a:r>
                <a:rPr lang="ko-KR" altLang="en-US" sz="1200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웹페이지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구현으로 개인별 기술 스택 점검 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및 협업 능력 향상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832EDE8-4F26-8DFD-4E54-9E0145854A7B}"/>
              </a:ext>
            </a:extLst>
          </p:cNvPr>
          <p:cNvSpPr txBox="1"/>
          <p:nvPr/>
        </p:nvSpPr>
        <p:spPr>
          <a:xfrm>
            <a:off x="511024" y="4015901"/>
            <a:ext cx="2122307" cy="90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ko-KR" altLang="en-US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물리 엔진을 사용하지 </a:t>
            </a:r>
            <a:endParaRPr lang="en-US" altLang="ko-KR" sz="12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10000"/>
              </a:lnSpc>
              <a:defRPr/>
            </a:pPr>
            <a:r>
              <a:rPr lang="ko-KR" altLang="en-US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않고 물리 법칙이 적용된 </a:t>
            </a:r>
            <a:endParaRPr lang="en-US" altLang="ko-KR" sz="12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10000"/>
              </a:lnSpc>
              <a:defRPr/>
            </a:pPr>
            <a:r>
              <a:rPr lang="ko-KR" altLang="en-US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웹 기반 게임 구현</a:t>
            </a:r>
            <a:endParaRPr lang="en-US" altLang="ko-KR" sz="12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10000"/>
              </a:lnSpc>
              <a:defRPr/>
            </a:pPr>
            <a:endParaRPr lang="en-US" altLang="ko-KR" sz="12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6982FB-7CE7-35A3-9648-97A5E0DEA2D5}"/>
              </a:ext>
            </a:extLst>
          </p:cNvPr>
          <p:cNvSpPr txBox="1"/>
          <p:nvPr/>
        </p:nvSpPr>
        <p:spPr>
          <a:xfrm>
            <a:off x="7406592" y="3920770"/>
            <a:ext cx="2122307" cy="1090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ko-KR" altLang="en-US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프론트 엔드</a:t>
            </a:r>
            <a:endParaRPr lang="en-US" altLang="ko-KR" sz="12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10000"/>
              </a:lnSpc>
              <a:defRPr/>
            </a:pPr>
            <a:r>
              <a: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-HTML, CSS, JS</a:t>
            </a:r>
          </a:p>
          <a:p>
            <a:pPr algn="ctr">
              <a:lnSpc>
                <a:spcPct val="110000"/>
              </a:lnSpc>
              <a:defRPr/>
            </a:pPr>
            <a:endParaRPr lang="en-US" altLang="ko-KR" sz="12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10000"/>
              </a:lnSpc>
              <a:defRPr/>
            </a:pPr>
            <a:r>
              <a:rPr lang="ko-KR" altLang="en-US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테스트 환경</a:t>
            </a:r>
            <a:endParaRPr lang="en-US" altLang="ko-KR" sz="12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10000"/>
              </a:lnSpc>
              <a:defRPr/>
            </a:pPr>
            <a:r>
              <a: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-live server</a:t>
            </a:r>
          </a:p>
        </p:txBody>
      </p:sp>
    </p:spTree>
    <p:extLst>
      <p:ext uri="{BB962C8B-B14F-4D97-AF65-F5344CB8AC3E}">
        <p14:creationId xmlns:p14="http://schemas.microsoft.com/office/powerpoint/2010/main" val="2031215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그래픽 190">
            <a:extLst>
              <a:ext uri="{FF2B5EF4-FFF2-40B4-BE49-F238E27FC236}">
                <a16:creationId xmlns:a16="http://schemas.microsoft.com/office/drawing/2014/main" id="{B5967736-A99C-BBBF-FEBF-FDFE9F35E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3D39D92-E66A-0690-755F-95170021E213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BDFBBF1-E84A-9DDF-73E2-960C99C4BAB5}"/>
              </a:ext>
            </a:extLst>
          </p:cNvPr>
          <p:cNvGrpSpPr/>
          <p:nvPr/>
        </p:nvGrpSpPr>
        <p:grpSpPr>
          <a:xfrm>
            <a:off x="486866" y="1928291"/>
            <a:ext cx="11218265" cy="378909"/>
            <a:chOff x="541891" y="2097591"/>
            <a:chExt cx="11218265" cy="378909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DE5DD20A-D98D-477C-D6C5-F50C33B663C9}"/>
                </a:ext>
              </a:extLst>
            </p:cNvPr>
            <p:cNvSpPr/>
            <p:nvPr/>
          </p:nvSpPr>
          <p:spPr>
            <a:xfrm>
              <a:off x="541891" y="2097591"/>
              <a:ext cx="11218265" cy="378909"/>
            </a:xfrm>
            <a:prstGeom prst="roundRect">
              <a:avLst/>
            </a:prstGeom>
            <a:solidFill>
              <a:srgbClr val="3378C8"/>
            </a:solidFill>
            <a:ln>
              <a:noFill/>
            </a:ln>
            <a:effectLst>
              <a:outerShdw dist="38100" dir="2700000" algn="tl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67EBB8-F256-651E-8870-1A2D77D8249A}"/>
                </a:ext>
              </a:extLst>
            </p:cNvPr>
            <p:cNvSpPr txBox="1"/>
            <p:nvPr/>
          </p:nvSpPr>
          <p:spPr>
            <a:xfrm>
              <a:off x="760387" y="2136129"/>
              <a:ext cx="547013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 </a:t>
              </a:r>
              <a:r>
                <a:rPr lang="ko-KR" altLang="en-US" sz="14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김김이</a:t>
              </a:r>
              <a:endPara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B6F09869-21B3-E967-FCA1-6C7319A8C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507223"/>
              </p:ext>
            </p:extLst>
          </p:nvPr>
        </p:nvGraphicFramePr>
        <p:xfrm>
          <a:off x="524528" y="2528900"/>
          <a:ext cx="11218265" cy="3666223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2440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7475593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561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역할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담당 업무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김경훈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이은비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김규택</a:t>
                      </a: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김경훈</a:t>
                      </a:r>
                      <a:r>
                        <a:rPr lang="en-US" altLang="ko-KR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강사</a:t>
                      </a:r>
                      <a:r>
                        <a:rPr lang="en-US" altLang="ko-KR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멘토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99" name="그래픽 98">
            <a:extLst>
              <a:ext uri="{FF2B5EF4-FFF2-40B4-BE49-F238E27FC236}">
                <a16:creationId xmlns:a16="http://schemas.microsoft.com/office/drawing/2014/main" id="{5B63BFCA-250A-8794-3EEE-3E4B309735E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122" name="그래픽 121">
            <a:extLst>
              <a:ext uri="{FF2B5EF4-FFF2-40B4-BE49-F238E27FC236}">
                <a16:creationId xmlns:a16="http://schemas.microsoft.com/office/drawing/2014/main" id="{651648DD-586C-CE25-FB11-AE7760A15C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04453" y="5933673"/>
            <a:ext cx="109959" cy="109959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EEEDF178-AE45-78BF-93DC-29DA514FC743}"/>
              </a:ext>
            </a:extLst>
          </p:cNvPr>
          <p:cNvGrpSpPr/>
          <p:nvPr/>
        </p:nvGrpSpPr>
        <p:grpSpPr>
          <a:xfrm>
            <a:off x="4525872" y="3272959"/>
            <a:ext cx="2203949" cy="385186"/>
            <a:chOff x="4525872" y="3465937"/>
            <a:chExt cx="2203949" cy="385186"/>
          </a:xfrm>
        </p:grpSpPr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A4D5C7C2-665C-7F5E-7CF3-7A15FA837188}"/>
                </a:ext>
              </a:extLst>
            </p:cNvPr>
            <p:cNvSpPr/>
            <p:nvPr/>
          </p:nvSpPr>
          <p:spPr>
            <a:xfrm>
              <a:off x="4525872" y="3465937"/>
              <a:ext cx="1270665" cy="38518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3AFCED98-113B-F75D-CEB2-39E813851D55}"/>
                </a:ext>
              </a:extLst>
            </p:cNvPr>
            <p:cNvSpPr/>
            <p:nvPr/>
          </p:nvSpPr>
          <p:spPr>
            <a:xfrm>
              <a:off x="4525872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pic>
          <p:nvPicPr>
            <p:cNvPr id="144" name="그래픽 143">
              <a:extLst>
                <a:ext uri="{FF2B5EF4-FFF2-40B4-BE49-F238E27FC236}">
                  <a16:creationId xmlns:a16="http://schemas.microsoft.com/office/drawing/2014/main" id="{9FA35B57-A2CE-9C5D-103D-53DF07421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600414" y="3567030"/>
              <a:ext cx="209550" cy="209550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CB858A7-1A91-D7F1-463B-A7B454AD0CA1}"/>
                </a:ext>
              </a:extLst>
            </p:cNvPr>
            <p:cNvSpPr txBox="1"/>
            <p:nvPr/>
          </p:nvSpPr>
          <p:spPr>
            <a:xfrm>
              <a:off x="4863253" y="3526713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indent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게임 설계</a:t>
              </a:r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5DB9036-58B9-295D-B4CC-A3EFD9142DF6}"/>
              </a:ext>
            </a:extLst>
          </p:cNvPr>
          <p:cNvGrpSpPr/>
          <p:nvPr/>
        </p:nvGrpSpPr>
        <p:grpSpPr>
          <a:xfrm>
            <a:off x="6096000" y="3272959"/>
            <a:ext cx="2274519" cy="385186"/>
            <a:chOff x="7579407" y="3465938"/>
            <a:chExt cx="2274519" cy="385186"/>
          </a:xfrm>
        </p:grpSpPr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E559751F-6247-AD32-B4A0-3DA72EDF65A4}"/>
                </a:ext>
              </a:extLst>
            </p:cNvPr>
            <p:cNvSpPr/>
            <p:nvPr/>
          </p:nvSpPr>
          <p:spPr>
            <a:xfrm>
              <a:off x="7579407" y="3465938"/>
              <a:ext cx="2274519" cy="38518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EE6FB7C8-B9B4-50B1-FEB2-7CBC32B9A834}"/>
                </a:ext>
              </a:extLst>
            </p:cNvPr>
            <p:cNvSpPr/>
            <p:nvPr/>
          </p:nvSpPr>
          <p:spPr>
            <a:xfrm>
              <a:off x="7579407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6939653-3B3C-D5B2-6EA2-213E296BF351}"/>
                </a:ext>
              </a:extLst>
            </p:cNvPr>
            <p:cNvSpPr txBox="1"/>
            <p:nvPr/>
          </p:nvSpPr>
          <p:spPr>
            <a:xfrm>
              <a:off x="7943460" y="3520030"/>
              <a:ext cx="191046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오브젝트 동적 로직 구현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D1088FFE-778C-CF69-A75E-E82D40CEA0C5}"/>
              </a:ext>
            </a:extLst>
          </p:cNvPr>
          <p:cNvSpPr/>
          <p:nvPr/>
        </p:nvSpPr>
        <p:spPr>
          <a:xfrm>
            <a:off x="4525872" y="4065099"/>
            <a:ext cx="2146192" cy="35709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E1389372-CDE5-C988-2498-F8F7850DB589}"/>
              </a:ext>
            </a:extLst>
          </p:cNvPr>
          <p:cNvSpPr/>
          <p:nvPr/>
        </p:nvSpPr>
        <p:spPr>
          <a:xfrm>
            <a:off x="4525872" y="4058572"/>
            <a:ext cx="358635" cy="358635"/>
          </a:xfrm>
          <a:prstGeom prst="ellipse">
            <a:avLst/>
          </a:prstGeom>
          <a:solidFill>
            <a:srgbClr val="337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227B33D-FA37-7FD5-4D04-ACA8DC6D3ADC}"/>
              </a:ext>
            </a:extLst>
          </p:cNvPr>
          <p:cNvSpPr txBox="1"/>
          <p:nvPr/>
        </p:nvSpPr>
        <p:spPr>
          <a:xfrm>
            <a:off x="4898656" y="4113657"/>
            <a:ext cx="19894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오브젝트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디자인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0" name="그래픽 179">
            <a:extLst>
              <a:ext uri="{FF2B5EF4-FFF2-40B4-BE49-F238E27FC236}">
                <a16:creationId xmlns:a16="http://schemas.microsoft.com/office/drawing/2014/main" id="{6D277CD9-1D6B-BCDF-F5CB-1AF8956FB3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93097" y="4142722"/>
            <a:ext cx="216867" cy="193294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65C588E-981B-4FC3-FE5C-730A56AC180D}"/>
              </a:ext>
            </a:extLst>
          </p:cNvPr>
          <p:cNvGrpSpPr/>
          <p:nvPr/>
        </p:nvGrpSpPr>
        <p:grpSpPr>
          <a:xfrm>
            <a:off x="4525872" y="4852693"/>
            <a:ext cx="3465999" cy="358636"/>
            <a:chOff x="4525872" y="5045671"/>
            <a:chExt cx="3465999" cy="358636"/>
          </a:xfrm>
        </p:grpSpPr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id="{303154F9-B8AC-372E-0CDB-A0DDCCE0AED9}"/>
                </a:ext>
              </a:extLst>
            </p:cNvPr>
            <p:cNvSpPr/>
            <p:nvPr/>
          </p:nvSpPr>
          <p:spPr>
            <a:xfrm>
              <a:off x="4525872" y="5045671"/>
              <a:ext cx="2830268" cy="35863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DACC4B7D-2BE7-C756-2D53-813C9C1FF2EE}"/>
                </a:ext>
              </a:extLst>
            </p:cNvPr>
            <p:cNvSpPr/>
            <p:nvPr/>
          </p:nvSpPr>
          <p:spPr>
            <a:xfrm>
              <a:off x="4525872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7EEA2092-389C-0AA3-CDE5-12283C706BA3}"/>
                </a:ext>
              </a:extLst>
            </p:cNvPr>
            <p:cNvSpPr txBox="1"/>
            <p:nvPr/>
          </p:nvSpPr>
          <p:spPr>
            <a:xfrm>
              <a:off x="4866679" y="5069537"/>
              <a:ext cx="312519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오브젝트 충돌 이벤트 로직 구현 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2" name="그래픽 181">
              <a:extLst>
                <a:ext uri="{FF2B5EF4-FFF2-40B4-BE49-F238E27FC236}">
                  <a16:creationId xmlns:a16="http://schemas.microsoft.com/office/drawing/2014/main" id="{868BBF98-12BA-9238-1643-BF7C1BA2E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601888" y="5117551"/>
              <a:ext cx="219805" cy="201488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0C0E3E7-9FDB-37CF-3936-26B9B88D8B94}"/>
              </a:ext>
            </a:extLst>
          </p:cNvPr>
          <p:cNvGrpSpPr/>
          <p:nvPr/>
        </p:nvGrpSpPr>
        <p:grpSpPr>
          <a:xfrm>
            <a:off x="4525872" y="5618281"/>
            <a:ext cx="4226492" cy="358636"/>
            <a:chOff x="4525872" y="5811259"/>
            <a:chExt cx="4226492" cy="358636"/>
          </a:xfrm>
        </p:grpSpPr>
        <p:sp>
          <p:nvSpPr>
            <p:cNvPr id="171" name="사각형: 둥근 모서리 170">
              <a:extLst>
                <a:ext uri="{FF2B5EF4-FFF2-40B4-BE49-F238E27FC236}">
                  <a16:creationId xmlns:a16="http://schemas.microsoft.com/office/drawing/2014/main" id="{19D2DE3A-159C-0678-7722-8165D6D67C45}"/>
                </a:ext>
              </a:extLst>
            </p:cNvPr>
            <p:cNvSpPr/>
            <p:nvPr/>
          </p:nvSpPr>
          <p:spPr>
            <a:xfrm>
              <a:off x="4525872" y="5811259"/>
              <a:ext cx="3226312" cy="35863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61E2BFB1-E502-EFDF-F184-F6517E943CFC}"/>
                </a:ext>
              </a:extLst>
            </p:cNvPr>
            <p:cNvSpPr/>
            <p:nvPr/>
          </p:nvSpPr>
          <p:spPr>
            <a:xfrm>
              <a:off x="4525872" y="5811259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317FFBC-1EEA-B2D2-BB82-A575356B1646}"/>
                </a:ext>
              </a:extLst>
            </p:cNvPr>
            <p:cNvSpPr txBox="1"/>
            <p:nvPr/>
          </p:nvSpPr>
          <p:spPr>
            <a:xfrm>
              <a:off x="4898656" y="5852537"/>
              <a:ext cx="38537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주제 선정 피드백</a:t>
              </a:r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질의응답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8" name="그래픽 187">
              <a:extLst>
                <a:ext uri="{FF2B5EF4-FFF2-40B4-BE49-F238E27FC236}">
                  <a16:creationId xmlns:a16="http://schemas.microsoft.com/office/drawing/2014/main" id="{0B218DBD-C891-ACA9-3D98-24305179C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06764" y="5897394"/>
              <a:ext cx="186838" cy="182946"/>
            </a:xfrm>
            <a:prstGeom prst="rect">
              <a:avLst/>
            </a:prstGeom>
          </p:spPr>
        </p:pic>
      </p:grpSp>
      <p:pic>
        <p:nvPicPr>
          <p:cNvPr id="132" name="그래픽 131">
            <a:extLst>
              <a:ext uri="{FF2B5EF4-FFF2-40B4-BE49-F238E27FC236}">
                <a16:creationId xmlns:a16="http://schemas.microsoft.com/office/drawing/2014/main" id="{B20C9C05-3F32-E0E6-6FA1-5DC1D8FDD44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sp>
        <p:nvSpPr>
          <p:cNvPr id="21" name="직각 삼각형 20">
            <a:extLst>
              <a:ext uri="{FF2B5EF4-FFF2-40B4-BE49-F238E27FC236}">
                <a16:creationId xmlns:a16="http://schemas.microsoft.com/office/drawing/2014/main" id="{A01872FF-161C-69D3-F8F9-899739FC663C}"/>
              </a:ext>
            </a:extLst>
          </p:cNvPr>
          <p:cNvSpPr/>
          <p:nvPr/>
        </p:nvSpPr>
        <p:spPr>
          <a:xfrm flipH="1">
            <a:off x="10498987" y="4820809"/>
            <a:ext cx="1693012" cy="1372939"/>
          </a:xfrm>
          <a:prstGeom prst="rtTriangle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pic>
        <p:nvPicPr>
          <p:cNvPr id="190" name="그래픽 189">
            <a:extLst>
              <a:ext uri="{FF2B5EF4-FFF2-40B4-BE49-F238E27FC236}">
                <a16:creationId xmlns:a16="http://schemas.microsoft.com/office/drawing/2014/main" id="{57C038B0-EFA2-D18E-D333-33AA86AB745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2700000">
            <a:off x="11833039" y="4869517"/>
            <a:ext cx="154011" cy="154011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6580C40C-CE62-D6DB-B179-31E1A33FC60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165414" y="3374052"/>
            <a:ext cx="219805" cy="201488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F1066B21-0D79-8256-5B4A-B35CDA5F1182}"/>
              </a:ext>
            </a:extLst>
          </p:cNvPr>
          <p:cNvGrpSpPr/>
          <p:nvPr/>
        </p:nvGrpSpPr>
        <p:grpSpPr>
          <a:xfrm>
            <a:off x="6902237" y="4058572"/>
            <a:ext cx="3465999" cy="367540"/>
            <a:chOff x="4525872" y="5036767"/>
            <a:chExt cx="3465999" cy="367540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CD044201-6DC2-3EDE-1C4C-6F09F3A0EAFE}"/>
                </a:ext>
              </a:extLst>
            </p:cNvPr>
            <p:cNvSpPr/>
            <p:nvPr/>
          </p:nvSpPr>
          <p:spPr>
            <a:xfrm>
              <a:off x="4525872" y="5036767"/>
              <a:ext cx="2506131" cy="3675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C182CF42-ACCF-82EC-61BC-8F5BC126039E}"/>
                </a:ext>
              </a:extLst>
            </p:cNvPr>
            <p:cNvSpPr/>
            <p:nvPr/>
          </p:nvSpPr>
          <p:spPr>
            <a:xfrm>
              <a:off x="4525872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6881D56-69C3-D810-477F-7F396C3981C2}"/>
                </a:ext>
              </a:extLst>
            </p:cNvPr>
            <p:cNvSpPr txBox="1"/>
            <p:nvPr/>
          </p:nvSpPr>
          <p:spPr>
            <a:xfrm>
              <a:off x="4866679" y="5069537"/>
              <a:ext cx="312519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상호작용 이벤트 로직 구현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2" name="그래픽 31">
              <a:extLst>
                <a:ext uri="{FF2B5EF4-FFF2-40B4-BE49-F238E27FC236}">
                  <a16:creationId xmlns:a16="http://schemas.microsoft.com/office/drawing/2014/main" id="{F464E3CF-840D-CA14-370A-4D4125E7AA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601888" y="5117551"/>
              <a:ext cx="219805" cy="201488"/>
            </a:xfrm>
            <a:prstGeom prst="rect">
              <a:avLst/>
            </a:prstGeom>
          </p:spPr>
        </p:pic>
      </p:grpSp>
      <p:pic>
        <p:nvPicPr>
          <p:cNvPr id="52" name="그림 51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-1" y="1673336"/>
            <a:ext cx="12192000" cy="2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90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그래픽 118">
            <a:extLst>
              <a:ext uri="{FF2B5EF4-FFF2-40B4-BE49-F238E27FC236}">
                <a16:creationId xmlns:a16="http://schemas.microsoft.com/office/drawing/2014/main" id="{3B28FD1B-8CAB-173B-64DC-E4F111CEE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" name="그래픽 101">
            <a:extLst>
              <a:ext uri="{FF2B5EF4-FFF2-40B4-BE49-F238E27FC236}">
                <a16:creationId xmlns:a16="http://schemas.microsoft.com/office/drawing/2014/main" id="{2CE23C52-A318-2938-C4FB-99E2929F1D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365" r="36132"/>
          <a:stretch/>
        </p:blipFill>
        <p:spPr>
          <a:xfrm rot="16200000" flipH="1">
            <a:off x="-108257" y="5176925"/>
            <a:ext cx="1184627" cy="1043434"/>
          </a:xfrm>
          <a:prstGeom prst="rect">
            <a:avLst/>
          </a:prstGeom>
        </p:spPr>
      </p:pic>
      <p:pic>
        <p:nvPicPr>
          <p:cNvPr id="100" name="그래픽 99">
            <a:extLst>
              <a:ext uri="{FF2B5EF4-FFF2-40B4-BE49-F238E27FC236}">
                <a16:creationId xmlns:a16="http://schemas.microsoft.com/office/drawing/2014/main" id="{7C74291E-3267-32F0-7B23-8F0B95B0AFF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16078" b="36588"/>
          <a:stretch/>
        </p:blipFill>
        <p:spPr>
          <a:xfrm rot="16200000">
            <a:off x="8716891" y="2969799"/>
            <a:ext cx="4528064" cy="2422157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7EEA120-670B-DBF5-A1A9-F8E6683304B4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BEE369A2-7FC3-B36D-85AB-2C2AFAC93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198394"/>
              </p:ext>
            </p:extLst>
          </p:nvPr>
        </p:nvGraphicFramePr>
        <p:xfrm>
          <a:off x="486867" y="1998019"/>
          <a:ext cx="11218265" cy="4739286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4947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242153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5580620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  <a:gridCol w="1900720">
                  <a:extLst>
                    <a:ext uri="{9D8B030D-6E8A-4147-A177-3AD203B41FA5}">
                      <a16:colId xmlns:a16="http://schemas.microsoft.com/office/drawing/2014/main" val="258602572"/>
                    </a:ext>
                  </a:extLst>
                </a:gridCol>
              </a:tblGrid>
              <a:tr h="39831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기간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502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사전 기획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07/12(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07/12(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아이디어 선정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10513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07/12(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07/13(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토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기존에 개발된 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게임 참조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352092"/>
                  </a:ext>
                </a:extLst>
              </a:tr>
              <a:tr h="99242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07/15(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07/20(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토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중간 점검 및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단위 테스트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80325"/>
                  </a:ext>
                </a:extLst>
              </a:tr>
              <a:tr h="6463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검수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07/20(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토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07/20(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토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5502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발표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07/22(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07/22(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502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개발기간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07/12(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07/21(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104" name="그래픽 103">
            <a:extLst>
              <a:ext uri="{FF2B5EF4-FFF2-40B4-BE49-F238E27FC236}">
                <a16:creationId xmlns:a16="http://schemas.microsoft.com/office/drawing/2014/main" id="{798868CC-A712-50CF-7DBD-44E0281E48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1964" y="4910855"/>
            <a:ext cx="124936" cy="124936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4511824" y="2523959"/>
            <a:ext cx="2474844" cy="326913"/>
            <a:chOff x="4574111" y="3307757"/>
            <a:chExt cx="2474844" cy="326913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11" y="3307757"/>
              <a:ext cx="2474844" cy="326913"/>
              <a:chOff x="4665551" y="3307757"/>
              <a:chExt cx="2474844" cy="326913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프로젝트 기획 및 주제 선정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6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88777C6-37C6-2C9B-E4E8-F841A676F252}"/>
              </a:ext>
            </a:extLst>
          </p:cNvPr>
          <p:cNvGrpSpPr/>
          <p:nvPr/>
        </p:nvGrpSpPr>
        <p:grpSpPr>
          <a:xfrm>
            <a:off x="7321450" y="2523959"/>
            <a:ext cx="1446165" cy="326913"/>
            <a:chOff x="7383737" y="3307757"/>
            <a:chExt cx="1446165" cy="326913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5D00CAB-39EC-5F44-BC5A-AD56D3CB3D2E}"/>
                </a:ext>
              </a:extLst>
            </p:cNvPr>
            <p:cNvGrpSpPr/>
            <p:nvPr/>
          </p:nvGrpSpPr>
          <p:grpSpPr>
            <a:xfrm>
              <a:off x="7383737" y="3307757"/>
              <a:ext cx="1446165" cy="326913"/>
              <a:chOff x="4665551" y="3307757"/>
              <a:chExt cx="1446165" cy="326913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116429E9-8018-650E-0A76-0F372A969D0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1446165" cy="326913"/>
                <a:chOff x="4665552" y="3307757"/>
                <a:chExt cx="1548052" cy="358635"/>
              </a:xfrm>
            </p:grpSpPr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71A39B3E-69FF-C3F1-24C8-64A4F4271D6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548052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5F7042F3-8D75-1DD9-4294-AE00C5FD31F5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161B534-EA92-F4BB-D3E0-0D678E22BBFC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09305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기획안 작성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7" name="그래픽 106">
              <a:extLst>
                <a:ext uri="{FF2B5EF4-FFF2-40B4-BE49-F238E27FC236}">
                  <a16:creationId xmlns:a16="http://schemas.microsoft.com/office/drawing/2014/main" id="{91B6FA92-3B1E-BAF5-F2DD-ED657763F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490054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FC2B727-B097-F8BF-18D1-2BB4C23A519E}"/>
              </a:ext>
            </a:extLst>
          </p:cNvPr>
          <p:cNvGrpSpPr/>
          <p:nvPr/>
        </p:nvGrpSpPr>
        <p:grpSpPr>
          <a:xfrm>
            <a:off x="4513686" y="3117826"/>
            <a:ext cx="1523570" cy="326913"/>
            <a:chOff x="4574111" y="3841157"/>
            <a:chExt cx="1523570" cy="326913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6CD6E83C-DB2E-7D5C-2AC4-D5A1AFF39FB6}"/>
                </a:ext>
              </a:extLst>
            </p:cNvPr>
            <p:cNvGrpSpPr/>
            <p:nvPr/>
          </p:nvGrpSpPr>
          <p:grpSpPr>
            <a:xfrm>
              <a:off x="4574111" y="3841157"/>
              <a:ext cx="1523570" cy="326913"/>
              <a:chOff x="4665551" y="3307757"/>
              <a:chExt cx="1523570" cy="326913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AE9A50F4-E71B-661C-F76E-57AAD92A8ACF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1521889" cy="326913"/>
                <a:chOff x="4665552" y="3307757"/>
                <a:chExt cx="1629111" cy="358635"/>
              </a:xfrm>
            </p:grpSpPr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DC02287B-1188-F76D-E52E-E08196FE2CEA}"/>
                    </a:ext>
                  </a:extLst>
                </p:cNvPr>
                <p:cNvSpPr/>
                <p:nvPr/>
              </p:nvSpPr>
              <p:spPr>
                <a:xfrm>
                  <a:off x="4665552" y="3320672"/>
                  <a:ext cx="1629111" cy="3457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E1BC6DA3-FFD4-0534-D4E1-8B56407D797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48405A1-81F1-1A77-3467-B61984F7C156}"/>
                  </a:ext>
                </a:extLst>
              </p:cNvPr>
              <p:cNvSpPr txBox="1"/>
              <p:nvPr/>
            </p:nvSpPr>
            <p:spPr>
              <a:xfrm>
                <a:off x="4989097" y="3337956"/>
                <a:ext cx="1200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시나리오 설계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8" name="그래픽 107">
              <a:extLst>
                <a:ext uri="{FF2B5EF4-FFF2-40B4-BE49-F238E27FC236}">
                  <a16:creationId xmlns:a16="http://schemas.microsoft.com/office/drawing/2014/main" id="{F0E84F05-8158-F45F-6103-1BF5031C7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689702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D055C24-6525-E6A2-FD97-074FB7AE5900}"/>
              </a:ext>
            </a:extLst>
          </p:cNvPr>
          <p:cNvGrpSpPr/>
          <p:nvPr/>
        </p:nvGrpSpPr>
        <p:grpSpPr>
          <a:xfrm>
            <a:off x="4511824" y="3556320"/>
            <a:ext cx="1629902" cy="326913"/>
            <a:chOff x="7383738" y="3841157"/>
            <a:chExt cx="1716293" cy="326913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4E9D9B01-A33B-D7D2-85F0-D7D5F384A55C}"/>
                </a:ext>
              </a:extLst>
            </p:cNvPr>
            <p:cNvGrpSpPr/>
            <p:nvPr/>
          </p:nvGrpSpPr>
          <p:grpSpPr>
            <a:xfrm>
              <a:off x="7383738" y="3841157"/>
              <a:ext cx="1716293" cy="326913"/>
              <a:chOff x="4665552" y="3307757"/>
              <a:chExt cx="1716293" cy="326913"/>
            </a:xfrm>
          </p:grpSpPr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F1DE10FA-FC55-D960-9DE7-5C37EB730A18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3"/>
                <a:chOff x="4665552" y="3307757"/>
                <a:chExt cx="1827181" cy="358635"/>
              </a:xfrm>
            </p:grpSpPr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1F9F6BCD-1E50-DC25-3DA6-02B99126718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A740A6B6-586D-30F6-3FD5-BE2EADC67242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CA86B6-E11A-4CCB-186F-0F7E9CCD0942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36318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설계 내용 검토</a:t>
                </a:r>
                <a:endPara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09" name="그래픽 108">
              <a:extLst>
                <a:ext uri="{FF2B5EF4-FFF2-40B4-BE49-F238E27FC236}">
                  <a16:creationId xmlns:a16="http://schemas.microsoft.com/office/drawing/2014/main" id="{1189161E-548A-6C49-38FE-EFA417864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490054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B6F0D4E-432C-3F96-3EA3-85698E2C9828}"/>
              </a:ext>
            </a:extLst>
          </p:cNvPr>
          <p:cNvGrpSpPr/>
          <p:nvPr/>
        </p:nvGrpSpPr>
        <p:grpSpPr>
          <a:xfrm>
            <a:off x="6375532" y="4068280"/>
            <a:ext cx="2199309" cy="336631"/>
            <a:chOff x="4574109" y="4369794"/>
            <a:chExt cx="2306088" cy="326913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27E8274-0A2C-8357-6959-DE160D7042F3}"/>
                </a:ext>
              </a:extLst>
            </p:cNvPr>
            <p:cNvGrpSpPr/>
            <p:nvPr/>
          </p:nvGrpSpPr>
          <p:grpSpPr>
            <a:xfrm>
              <a:off x="4574109" y="4369794"/>
              <a:ext cx="2306088" cy="326913"/>
              <a:chOff x="4665549" y="3307757"/>
              <a:chExt cx="2306088" cy="326913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7CB7853C-4AC9-1069-44B0-8817D1F1FD55}"/>
                  </a:ext>
                </a:extLst>
              </p:cNvPr>
              <p:cNvGrpSpPr/>
              <p:nvPr/>
            </p:nvGrpSpPr>
            <p:grpSpPr>
              <a:xfrm>
                <a:off x="4665549" y="3307757"/>
                <a:ext cx="2306088" cy="326913"/>
                <a:chOff x="4665552" y="3307757"/>
                <a:chExt cx="2468560" cy="358635"/>
              </a:xfrm>
            </p:grpSpPr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8E545408-E50B-6F90-D463-953D3929A35B}"/>
                    </a:ext>
                  </a:extLst>
                </p:cNvPr>
                <p:cNvSpPr/>
                <p:nvPr/>
              </p:nvSpPr>
              <p:spPr>
                <a:xfrm>
                  <a:off x="4665552" y="3320671"/>
                  <a:ext cx="2468560" cy="34572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79F59F47-FAF7-0CDE-8C5F-5CB9BE8DB0C8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7DBD37F-43AA-5CBF-7186-802468863128}"/>
                  </a:ext>
                </a:extLst>
              </p:cNvPr>
              <p:cNvSpPr txBox="1"/>
              <p:nvPr/>
            </p:nvSpPr>
            <p:spPr>
              <a:xfrm>
                <a:off x="4986286" y="3345817"/>
                <a:ext cx="195965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오브젝트 및 움직임 구현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0" name="그래픽 109">
              <a:extLst>
                <a:ext uri="{FF2B5EF4-FFF2-40B4-BE49-F238E27FC236}">
                  <a16:creationId xmlns:a16="http://schemas.microsoft.com/office/drawing/2014/main" id="{15183D72-F3C9-5CD5-A80E-1E66FBC59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8242C631-45F8-3662-3CF8-BE8F5D32547C}"/>
              </a:ext>
            </a:extLst>
          </p:cNvPr>
          <p:cNvGrpSpPr/>
          <p:nvPr/>
        </p:nvGrpSpPr>
        <p:grpSpPr>
          <a:xfrm>
            <a:off x="6346196" y="3113921"/>
            <a:ext cx="1884532" cy="327173"/>
            <a:chOff x="7383739" y="3825547"/>
            <a:chExt cx="1897100" cy="34253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5DB3C48-810F-7A5A-ADB7-834AE28406E6}"/>
                </a:ext>
              </a:extLst>
            </p:cNvPr>
            <p:cNvGrpSpPr/>
            <p:nvPr/>
          </p:nvGrpSpPr>
          <p:grpSpPr>
            <a:xfrm>
              <a:off x="7383739" y="3825547"/>
              <a:ext cx="1897100" cy="342530"/>
              <a:chOff x="4665553" y="3292147"/>
              <a:chExt cx="1897100" cy="342530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1C146043-E563-D201-BACF-986E50C1C23D}"/>
                  </a:ext>
                </a:extLst>
              </p:cNvPr>
              <p:cNvGrpSpPr/>
              <p:nvPr/>
            </p:nvGrpSpPr>
            <p:grpSpPr>
              <a:xfrm>
                <a:off x="4665553" y="3292147"/>
                <a:ext cx="1876985" cy="342530"/>
                <a:chOff x="4665552" y="3290629"/>
                <a:chExt cx="2009224" cy="375767"/>
              </a:xfrm>
            </p:grpSpPr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853BF220-F87C-6D6B-8426-8AC9ABB05D71}"/>
                    </a:ext>
                  </a:extLst>
                </p:cNvPr>
                <p:cNvSpPr/>
                <p:nvPr/>
              </p:nvSpPr>
              <p:spPr>
                <a:xfrm>
                  <a:off x="4665552" y="3290629"/>
                  <a:ext cx="2009224" cy="37576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2598EBE6-3F88-7511-A366-A0D48539FA50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528727-10F9-9078-0813-76C3B420760D}"/>
                  </a:ext>
                </a:extLst>
              </p:cNvPr>
              <p:cNvSpPr txBox="1"/>
              <p:nvPr/>
            </p:nvSpPr>
            <p:spPr>
              <a:xfrm>
                <a:off x="4976946" y="3321056"/>
                <a:ext cx="158570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오브젝트 </a:t>
                </a:r>
                <a:r>
                  <a:rPr lang="en-US" altLang="ko-KR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&amp; UI</a:t>
                </a: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설계</a:t>
                </a:r>
                <a:endPara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9" name="그래픽 8">
              <a:extLst>
                <a:ext uri="{FF2B5EF4-FFF2-40B4-BE49-F238E27FC236}">
                  <a16:creationId xmlns:a16="http://schemas.microsoft.com/office/drawing/2014/main" id="{E80BE666-D37D-5944-2B23-71D4035A9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490054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CEA0305-C272-5EB0-E1FD-DA7E66C98B4B}"/>
              </a:ext>
            </a:extLst>
          </p:cNvPr>
          <p:cNvGrpSpPr/>
          <p:nvPr/>
        </p:nvGrpSpPr>
        <p:grpSpPr>
          <a:xfrm>
            <a:off x="4511913" y="4095698"/>
            <a:ext cx="1629901" cy="326913"/>
            <a:chOff x="4574110" y="4369794"/>
            <a:chExt cx="1629901" cy="326913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07D16A07-BABB-F499-4E4E-4273DEB99216}"/>
                </a:ext>
              </a:extLst>
            </p:cNvPr>
            <p:cNvGrpSpPr/>
            <p:nvPr/>
          </p:nvGrpSpPr>
          <p:grpSpPr>
            <a:xfrm>
              <a:off x="4574110" y="4369794"/>
              <a:ext cx="1629901" cy="326913"/>
              <a:chOff x="4665550" y="3307757"/>
              <a:chExt cx="1629901" cy="326913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B080139A-94F3-742F-8DA9-8CB749AB257B}"/>
                  </a:ext>
                </a:extLst>
              </p:cNvPr>
              <p:cNvGrpSpPr/>
              <p:nvPr/>
            </p:nvGrpSpPr>
            <p:grpSpPr>
              <a:xfrm>
                <a:off x="4665550" y="3307757"/>
                <a:ext cx="1629901" cy="326913"/>
                <a:chOff x="4665552" y="3307757"/>
                <a:chExt cx="1744733" cy="358635"/>
              </a:xfrm>
            </p:grpSpPr>
            <p:sp>
              <p:nvSpPr>
                <p:cNvPr id="31" name="사각형: 둥근 모서리 30">
                  <a:extLst>
                    <a:ext uri="{FF2B5EF4-FFF2-40B4-BE49-F238E27FC236}">
                      <a16:creationId xmlns:a16="http://schemas.microsoft.com/office/drawing/2014/main" id="{3E961F63-C96E-739D-7926-5B426964E060}"/>
                    </a:ext>
                  </a:extLst>
                </p:cNvPr>
                <p:cNvSpPr/>
                <p:nvPr/>
              </p:nvSpPr>
              <p:spPr>
                <a:xfrm>
                  <a:off x="4665552" y="3320672"/>
                  <a:ext cx="1744733" cy="3457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5DA7FC9D-2A3A-D612-4B36-3292184181D6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352A30A-EB8A-58DA-9629-A46F1EFD204C}"/>
                  </a:ext>
                </a:extLst>
              </p:cNvPr>
              <p:cNvSpPr txBox="1"/>
              <p:nvPr/>
            </p:nvSpPr>
            <p:spPr>
              <a:xfrm>
                <a:off x="5018659" y="3335426"/>
                <a:ext cx="1168781" cy="2817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레이아웃 구현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28" name="그래픽 27">
              <a:extLst>
                <a:ext uri="{FF2B5EF4-FFF2-40B4-BE49-F238E27FC236}">
                  <a16:creationId xmlns:a16="http://schemas.microsoft.com/office/drawing/2014/main" id="{495229F3-D8A3-8780-DC31-1D65CD4FB0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30E515F-FAA3-652E-D79F-73FAF74D8615}"/>
              </a:ext>
            </a:extLst>
          </p:cNvPr>
          <p:cNvGrpSpPr/>
          <p:nvPr/>
        </p:nvGrpSpPr>
        <p:grpSpPr>
          <a:xfrm>
            <a:off x="4514161" y="4567562"/>
            <a:ext cx="2601185" cy="336631"/>
            <a:chOff x="4574110" y="4360076"/>
            <a:chExt cx="2601185" cy="336631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5DCE585C-F5D5-6DB7-4C23-A903A4476E40}"/>
                </a:ext>
              </a:extLst>
            </p:cNvPr>
            <p:cNvGrpSpPr/>
            <p:nvPr/>
          </p:nvGrpSpPr>
          <p:grpSpPr>
            <a:xfrm>
              <a:off x="4574110" y="4360076"/>
              <a:ext cx="2601185" cy="336631"/>
              <a:chOff x="4665550" y="3298039"/>
              <a:chExt cx="2601185" cy="336631"/>
            </a:xfrm>
          </p:grpSpPr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667A24E0-E717-79CF-ED4F-D0FDBCC6BA13}"/>
                  </a:ext>
                </a:extLst>
              </p:cNvPr>
              <p:cNvGrpSpPr/>
              <p:nvPr/>
            </p:nvGrpSpPr>
            <p:grpSpPr>
              <a:xfrm>
                <a:off x="4665550" y="3298039"/>
                <a:ext cx="2601185" cy="336631"/>
                <a:chOff x="4665552" y="3297096"/>
                <a:chExt cx="2784447" cy="369296"/>
              </a:xfrm>
            </p:grpSpPr>
            <p:sp>
              <p:nvSpPr>
                <p:cNvPr id="40" name="사각형: 둥근 모서리 39">
                  <a:extLst>
                    <a:ext uri="{FF2B5EF4-FFF2-40B4-BE49-F238E27FC236}">
                      <a16:creationId xmlns:a16="http://schemas.microsoft.com/office/drawing/2014/main" id="{45A502A9-3FBD-37C3-4BC1-EF30A5297C2C}"/>
                    </a:ext>
                  </a:extLst>
                </p:cNvPr>
                <p:cNvSpPr/>
                <p:nvPr/>
              </p:nvSpPr>
              <p:spPr>
                <a:xfrm>
                  <a:off x="4665552" y="3297096"/>
                  <a:ext cx="2784447" cy="36929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6D04BCF7-0FA6-A7D2-9BCD-92AC00787234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20D6AD9-A5C0-D11A-1299-D41B1D77E7C9}"/>
                  </a:ext>
                </a:extLst>
              </p:cNvPr>
              <p:cNvSpPr txBox="1"/>
              <p:nvPr/>
            </p:nvSpPr>
            <p:spPr>
              <a:xfrm>
                <a:off x="5007261" y="3347025"/>
                <a:ext cx="205783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오브젝트 충돌 이벤트 구현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36" name="그래픽 35">
              <a:extLst>
                <a:ext uri="{FF2B5EF4-FFF2-40B4-BE49-F238E27FC236}">
                  <a16:creationId xmlns:a16="http://schemas.microsoft.com/office/drawing/2014/main" id="{FBD859E8-C236-D364-53BC-07C961208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82DF29C-76AE-FBC1-E315-D5473905C00D}"/>
              </a:ext>
            </a:extLst>
          </p:cNvPr>
          <p:cNvGrpSpPr/>
          <p:nvPr/>
        </p:nvGrpSpPr>
        <p:grpSpPr>
          <a:xfrm>
            <a:off x="7185614" y="4567567"/>
            <a:ext cx="1816744" cy="326294"/>
            <a:chOff x="4574109" y="4369794"/>
            <a:chExt cx="1736701" cy="326913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B0E0D9AB-D5F9-182A-8CAB-06021B482DB8}"/>
                </a:ext>
              </a:extLst>
            </p:cNvPr>
            <p:cNvGrpSpPr/>
            <p:nvPr/>
          </p:nvGrpSpPr>
          <p:grpSpPr>
            <a:xfrm>
              <a:off x="4574109" y="4369794"/>
              <a:ext cx="1736701" cy="326913"/>
              <a:chOff x="4665549" y="3307757"/>
              <a:chExt cx="1736701" cy="326913"/>
            </a:xfrm>
          </p:grpSpPr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685F89C1-C67F-5330-6654-67FFB4E1A6E6}"/>
                  </a:ext>
                </a:extLst>
              </p:cNvPr>
              <p:cNvGrpSpPr/>
              <p:nvPr/>
            </p:nvGrpSpPr>
            <p:grpSpPr>
              <a:xfrm>
                <a:off x="4665549" y="3307757"/>
                <a:ext cx="1735657" cy="326913"/>
                <a:chOff x="4665552" y="3307757"/>
                <a:chExt cx="1857940" cy="358635"/>
              </a:xfrm>
            </p:grpSpPr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3C6E3FCD-98A8-C866-79F0-24467232BFCC}"/>
                    </a:ext>
                  </a:extLst>
                </p:cNvPr>
                <p:cNvSpPr/>
                <p:nvPr/>
              </p:nvSpPr>
              <p:spPr>
                <a:xfrm>
                  <a:off x="4665552" y="3318433"/>
                  <a:ext cx="1857940" cy="34795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75" name="타원 74">
                  <a:extLst>
                    <a:ext uri="{FF2B5EF4-FFF2-40B4-BE49-F238E27FC236}">
                      <a16:creationId xmlns:a16="http://schemas.microsoft.com/office/drawing/2014/main" id="{DB1B82C5-A53E-AD0C-EABC-20C0C9EAC34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F0BFA41-E89D-79E9-C58C-3BA32ECF53B4}"/>
                  </a:ext>
                </a:extLst>
              </p:cNvPr>
              <p:cNvSpPr txBox="1"/>
              <p:nvPr/>
            </p:nvSpPr>
            <p:spPr>
              <a:xfrm>
                <a:off x="5007262" y="3317488"/>
                <a:ext cx="1394988" cy="2775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단위 테스트 수행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56" name="그래픽 55">
              <a:extLst>
                <a:ext uri="{FF2B5EF4-FFF2-40B4-BE49-F238E27FC236}">
                  <a16:creationId xmlns:a16="http://schemas.microsoft.com/office/drawing/2014/main" id="{EC60A2A1-C2CA-F82B-6AB8-F3363B0B5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0DF8E0C-1ACE-42D0-A478-491ECB3BAEA8}"/>
              </a:ext>
            </a:extLst>
          </p:cNvPr>
          <p:cNvGrpSpPr/>
          <p:nvPr/>
        </p:nvGrpSpPr>
        <p:grpSpPr>
          <a:xfrm>
            <a:off x="4511825" y="5106326"/>
            <a:ext cx="1433803" cy="351900"/>
            <a:chOff x="4574111" y="4344143"/>
            <a:chExt cx="1370632" cy="352568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18FE3A4A-7192-A17A-8F64-3447DBF48D98}"/>
                </a:ext>
              </a:extLst>
            </p:cNvPr>
            <p:cNvGrpSpPr/>
            <p:nvPr/>
          </p:nvGrpSpPr>
          <p:grpSpPr>
            <a:xfrm>
              <a:off x="4574111" y="4344143"/>
              <a:ext cx="1370632" cy="352568"/>
              <a:chOff x="4665551" y="3282106"/>
              <a:chExt cx="1370632" cy="352568"/>
            </a:xfrm>
          </p:grpSpPr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F0E650CB-F796-D3BA-D785-6AD04FBC467C}"/>
                  </a:ext>
                </a:extLst>
              </p:cNvPr>
              <p:cNvGrpSpPr/>
              <p:nvPr/>
            </p:nvGrpSpPr>
            <p:grpSpPr>
              <a:xfrm>
                <a:off x="4665551" y="3282106"/>
                <a:ext cx="1370632" cy="352568"/>
                <a:chOff x="4665552" y="3279613"/>
                <a:chExt cx="1467197" cy="386779"/>
              </a:xfrm>
            </p:grpSpPr>
            <p:sp>
              <p:nvSpPr>
                <p:cNvPr id="96" name="사각형: 둥근 모서리 95">
                  <a:extLst>
                    <a:ext uri="{FF2B5EF4-FFF2-40B4-BE49-F238E27FC236}">
                      <a16:creationId xmlns:a16="http://schemas.microsoft.com/office/drawing/2014/main" id="{6843C4D1-753C-2A77-04D0-6C8E084AD97F}"/>
                    </a:ext>
                  </a:extLst>
                </p:cNvPr>
                <p:cNvSpPr/>
                <p:nvPr/>
              </p:nvSpPr>
              <p:spPr>
                <a:xfrm>
                  <a:off x="4665552" y="3279613"/>
                  <a:ext cx="1467197" cy="38677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97" name="타원 96">
                  <a:extLst>
                    <a:ext uri="{FF2B5EF4-FFF2-40B4-BE49-F238E27FC236}">
                      <a16:creationId xmlns:a16="http://schemas.microsoft.com/office/drawing/2014/main" id="{CD85C976-A2AE-4BD0-3B58-08984D69940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B8143ED-3830-4585-9C9C-B47F6FC47099}"/>
                  </a:ext>
                </a:extLst>
              </p:cNvPr>
              <p:cNvSpPr txBox="1"/>
              <p:nvPr/>
            </p:nvSpPr>
            <p:spPr>
              <a:xfrm>
                <a:off x="5007262" y="3315670"/>
                <a:ext cx="1028920" cy="2775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통합 테스트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93" name="그래픽 92">
              <a:extLst>
                <a:ext uri="{FF2B5EF4-FFF2-40B4-BE49-F238E27FC236}">
                  <a16:creationId xmlns:a16="http://schemas.microsoft.com/office/drawing/2014/main" id="{14D1C4E5-C598-C24F-BE8F-51E019575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A8B99EEB-D6DD-C355-04EC-F208A50E5B49}"/>
              </a:ext>
            </a:extLst>
          </p:cNvPr>
          <p:cNvGrpSpPr/>
          <p:nvPr/>
        </p:nvGrpSpPr>
        <p:grpSpPr>
          <a:xfrm>
            <a:off x="6066548" y="5120990"/>
            <a:ext cx="1608013" cy="328937"/>
            <a:chOff x="4574111" y="4367146"/>
            <a:chExt cx="1537166" cy="329561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5C94F4A0-FB3E-794E-57A7-85DEFF432E18}"/>
                </a:ext>
              </a:extLst>
            </p:cNvPr>
            <p:cNvGrpSpPr/>
            <p:nvPr/>
          </p:nvGrpSpPr>
          <p:grpSpPr>
            <a:xfrm>
              <a:off x="4574111" y="4367146"/>
              <a:ext cx="1537166" cy="329561"/>
              <a:chOff x="4665551" y="3305109"/>
              <a:chExt cx="1537166" cy="329561"/>
            </a:xfrm>
          </p:grpSpPr>
          <p:grpSp>
            <p:nvGrpSpPr>
              <p:cNvPr id="103" name="그룹 102">
                <a:extLst>
                  <a:ext uri="{FF2B5EF4-FFF2-40B4-BE49-F238E27FC236}">
                    <a16:creationId xmlns:a16="http://schemas.microsoft.com/office/drawing/2014/main" id="{8CF17807-1D51-8A5F-62CA-C59A9E127AE0}"/>
                  </a:ext>
                </a:extLst>
              </p:cNvPr>
              <p:cNvGrpSpPr/>
              <p:nvPr/>
            </p:nvGrpSpPr>
            <p:grpSpPr>
              <a:xfrm>
                <a:off x="4665551" y="3305109"/>
                <a:ext cx="1537166" cy="329561"/>
                <a:chOff x="4665552" y="3304852"/>
                <a:chExt cx="1645464" cy="361540"/>
              </a:xfrm>
            </p:grpSpPr>
            <p:sp>
              <p:nvSpPr>
                <p:cNvPr id="111" name="사각형: 둥근 모서리 110">
                  <a:extLst>
                    <a:ext uri="{FF2B5EF4-FFF2-40B4-BE49-F238E27FC236}">
                      <a16:creationId xmlns:a16="http://schemas.microsoft.com/office/drawing/2014/main" id="{D20DBA83-AD04-EAC1-4C21-0ED2B25C2165}"/>
                    </a:ext>
                  </a:extLst>
                </p:cNvPr>
                <p:cNvSpPr/>
                <p:nvPr/>
              </p:nvSpPr>
              <p:spPr>
                <a:xfrm>
                  <a:off x="4665552" y="3304852"/>
                  <a:ext cx="1645464" cy="3615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12" name="타원 111">
                  <a:extLst>
                    <a:ext uri="{FF2B5EF4-FFF2-40B4-BE49-F238E27FC236}">
                      <a16:creationId xmlns:a16="http://schemas.microsoft.com/office/drawing/2014/main" id="{39420E42-3A60-2DA8-A9D4-AF45E4867228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44313B0-CADC-1886-FA08-5FA189C06D33}"/>
                  </a:ext>
                </a:extLst>
              </p:cNvPr>
              <p:cNvSpPr txBox="1"/>
              <p:nvPr/>
            </p:nvSpPr>
            <p:spPr>
              <a:xfrm>
                <a:off x="5007260" y="3341970"/>
                <a:ext cx="1102739" cy="2775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코드 </a:t>
                </a:r>
                <a:r>
                  <a:rPr lang="ko-KR" altLang="en-US" sz="1200" b="1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리팩토링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1" name="그래픽 100">
              <a:extLst>
                <a:ext uri="{FF2B5EF4-FFF2-40B4-BE49-F238E27FC236}">
                  <a16:creationId xmlns:a16="http://schemas.microsoft.com/office/drawing/2014/main" id="{B18B697D-6967-9DEE-A998-39E33B1EC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4BA299E9-9A0A-A443-C696-C0230F1C4C1D}"/>
              </a:ext>
            </a:extLst>
          </p:cNvPr>
          <p:cNvGrpSpPr/>
          <p:nvPr/>
        </p:nvGrpSpPr>
        <p:grpSpPr>
          <a:xfrm>
            <a:off x="7817690" y="5130848"/>
            <a:ext cx="1855163" cy="328462"/>
            <a:chOff x="4574112" y="4367620"/>
            <a:chExt cx="1773427" cy="329085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3E778EFB-793E-AB6B-0D93-94520A790733}"/>
                </a:ext>
              </a:extLst>
            </p:cNvPr>
            <p:cNvGrpSpPr/>
            <p:nvPr/>
          </p:nvGrpSpPr>
          <p:grpSpPr>
            <a:xfrm>
              <a:off x="4574112" y="4367620"/>
              <a:ext cx="1773427" cy="329085"/>
              <a:chOff x="4665552" y="3305583"/>
              <a:chExt cx="1773427" cy="329085"/>
            </a:xfrm>
          </p:grpSpPr>
          <p:grpSp>
            <p:nvGrpSpPr>
              <p:cNvPr id="120" name="그룹 119">
                <a:extLst>
                  <a:ext uri="{FF2B5EF4-FFF2-40B4-BE49-F238E27FC236}">
                    <a16:creationId xmlns:a16="http://schemas.microsoft.com/office/drawing/2014/main" id="{1958AB4B-AC6D-1C5B-141F-4DC834BF08DD}"/>
                  </a:ext>
                </a:extLst>
              </p:cNvPr>
              <p:cNvGrpSpPr/>
              <p:nvPr/>
            </p:nvGrpSpPr>
            <p:grpSpPr>
              <a:xfrm>
                <a:off x="4665552" y="3305583"/>
                <a:ext cx="1735658" cy="329085"/>
                <a:chOff x="4665552" y="3305374"/>
                <a:chExt cx="1857940" cy="361018"/>
              </a:xfrm>
            </p:grpSpPr>
            <p:sp>
              <p:nvSpPr>
                <p:cNvPr id="122" name="사각형: 둥근 모서리 121">
                  <a:extLst>
                    <a:ext uri="{FF2B5EF4-FFF2-40B4-BE49-F238E27FC236}">
                      <a16:creationId xmlns:a16="http://schemas.microsoft.com/office/drawing/2014/main" id="{CB1FC8C9-20EB-D627-D04C-C409A5A4218D}"/>
                    </a:ext>
                  </a:extLst>
                </p:cNvPr>
                <p:cNvSpPr/>
                <p:nvPr/>
              </p:nvSpPr>
              <p:spPr>
                <a:xfrm>
                  <a:off x="4665553" y="3305374"/>
                  <a:ext cx="1857939" cy="36101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23" name="타원 122">
                  <a:extLst>
                    <a:ext uri="{FF2B5EF4-FFF2-40B4-BE49-F238E27FC236}">
                      <a16:creationId xmlns:a16="http://schemas.microsoft.com/office/drawing/2014/main" id="{E73E31E4-93C8-7228-A9AC-0EF7D451E27E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353BC61A-13D6-B3DA-54BB-1E626890214D}"/>
                  </a:ext>
                </a:extLst>
              </p:cNvPr>
              <p:cNvSpPr txBox="1"/>
              <p:nvPr/>
            </p:nvSpPr>
            <p:spPr>
              <a:xfrm>
                <a:off x="5007259" y="3341970"/>
                <a:ext cx="1431720" cy="2775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오류 검토 및 수정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5" name="그래픽 114">
              <a:extLst>
                <a:ext uri="{FF2B5EF4-FFF2-40B4-BE49-F238E27FC236}">
                  <a16:creationId xmlns:a16="http://schemas.microsoft.com/office/drawing/2014/main" id="{F7EBE68A-E97C-F882-A876-BDCA0CB17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EE64DE3B-640C-F36D-5694-EED0D09FE8FD}"/>
              </a:ext>
            </a:extLst>
          </p:cNvPr>
          <p:cNvGrpSpPr/>
          <p:nvPr/>
        </p:nvGrpSpPr>
        <p:grpSpPr>
          <a:xfrm>
            <a:off x="4513051" y="5760530"/>
            <a:ext cx="2455538" cy="328937"/>
            <a:chOff x="4574111" y="4367146"/>
            <a:chExt cx="2347351" cy="329561"/>
          </a:xfrm>
        </p:grpSpPr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0CD8D2EE-F2C4-062A-ACBA-C08F5D79A8EA}"/>
                </a:ext>
              </a:extLst>
            </p:cNvPr>
            <p:cNvGrpSpPr/>
            <p:nvPr/>
          </p:nvGrpSpPr>
          <p:grpSpPr>
            <a:xfrm>
              <a:off x="4574111" y="4367146"/>
              <a:ext cx="2347351" cy="329561"/>
              <a:chOff x="4665551" y="3305109"/>
              <a:chExt cx="2347351" cy="329561"/>
            </a:xfrm>
          </p:grpSpPr>
          <p:grpSp>
            <p:nvGrpSpPr>
              <p:cNvPr id="127" name="그룹 126">
                <a:extLst>
                  <a:ext uri="{FF2B5EF4-FFF2-40B4-BE49-F238E27FC236}">
                    <a16:creationId xmlns:a16="http://schemas.microsoft.com/office/drawing/2014/main" id="{C43A2DC2-E911-8D56-6903-520E31C21884}"/>
                  </a:ext>
                </a:extLst>
              </p:cNvPr>
              <p:cNvGrpSpPr/>
              <p:nvPr/>
            </p:nvGrpSpPr>
            <p:grpSpPr>
              <a:xfrm>
                <a:off x="4665551" y="3305109"/>
                <a:ext cx="2347351" cy="329561"/>
                <a:chOff x="4665552" y="3304852"/>
                <a:chExt cx="2512729" cy="361540"/>
              </a:xfrm>
            </p:grpSpPr>
            <p:sp>
              <p:nvSpPr>
                <p:cNvPr id="129" name="사각형: 둥근 모서리 128">
                  <a:extLst>
                    <a:ext uri="{FF2B5EF4-FFF2-40B4-BE49-F238E27FC236}">
                      <a16:creationId xmlns:a16="http://schemas.microsoft.com/office/drawing/2014/main" id="{11C34308-1CFA-9F0D-F035-7DEBDF8309B9}"/>
                    </a:ext>
                  </a:extLst>
                </p:cNvPr>
                <p:cNvSpPr/>
                <p:nvPr/>
              </p:nvSpPr>
              <p:spPr>
                <a:xfrm>
                  <a:off x="4665553" y="3304852"/>
                  <a:ext cx="2512728" cy="3615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30" name="타원 129">
                  <a:extLst>
                    <a:ext uri="{FF2B5EF4-FFF2-40B4-BE49-F238E27FC236}">
                      <a16:creationId xmlns:a16="http://schemas.microsoft.com/office/drawing/2014/main" id="{4EA679BB-87B1-1DF5-4609-D303818EA47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DC85D0E4-356C-F763-7CAD-B27149D4D010}"/>
                  </a:ext>
                </a:extLst>
              </p:cNvPr>
              <p:cNvSpPr txBox="1"/>
              <p:nvPr/>
            </p:nvSpPr>
            <p:spPr>
              <a:xfrm>
                <a:off x="5007258" y="3341970"/>
                <a:ext cx="2005643" cy="2775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결과 보고서 및 발표지 작성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26" name="그래픽 125">
              <a:extLst>
                <a:ext uri="{FF2B5EF4-FFF2-40B4-BE49-F238E27FC236}">
                  <a16:creationId xmlns:a16="http://schemas.microsoft.com/office/drawing/2014/main" id="{5C0B4D95-E252-F720-F8B2-10A2C6E28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  <p:pic>
        <p:nvPicPr>
          <p:cNvPr id="116" name="그림 11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-1" y="1673336"/>
            <a:ext cx="12192000" cy="2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05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그래픽 71">
            <a:extLst>
              <a:ext uri="{FF2B5EF4-FFF2-40B4-BE49-F238E27FC236}">
                <a16:creationId xmlns:a16="http://schemas.microsoft.com/office/drawing/2014/main" id="{81B5BF80-2F22-A3FA-1008-7788733758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078" b="11486"/>
          <a:stretch/>
        </p:blipFill>
        <p:spPr>
          <a:xfrm>
            <a:off x="7589261" y="4695449"/>
            <a:ext cx="4602739" cy="2162551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99D1A-B73F-D570-A360-ED34F3576111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시나리오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28" name="_x387252440">
            <a:extLst>
              <a:ext uri="{FF2B5EF4-FFF2-40B4-BE49-F238E27FC236}">
                <a16:creationId xmlns:a16="http://schemas.microsoft.com/office/drawing/2014/main" id="{7130C8A2-B3C5-5FBA-AF52-B5EB9A6EA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9"/>
          <a:stretch>
            <a:fillRect/>
          </a:stretch>
        </p:blipFill>
        <p:spPr bwMode="auto">
          <a:xfrm>
            <a:off x="556322" y="2005833"/>
            <a:ext cx="6310193" cy="416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그림 29" descr="텍스트, 스크린샷, 직사각형, 그래픽이(가) 표시된 사진&#10;&#10;자동 생성된 설명">
            <a:extLst>
              <a:ext uri="{FF2B5EF4-FFF2-40B4-BE49-F238E27FC236}">
                <a16:creationId xmlns:a16="http://schemas.microsoft.com/office/drawing/2014/main" id="{6842B82F-177D-DB82-5AF0-774402CCC6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539" y="2005833"/>
            <a:ext cx="4292135" cy="435025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-1" y="1673336"/>
            <a:ext cx="12192000" cy="2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09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래픽 60">
            <a:extLst>
              <a:ext uri="{FF2B5EF4-FFF2-40B4-BE49-F238E27FC236}">
                <a16:creationId xmlns:a16="http://schemas.microsoft.com/office/drawing/2014/main" id="{625593F1-7D9F-57DB-9FA7-6FB470616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" y="-135396"/>
            <a:ext cx="12192000" cy="6858000"/>
          </a:xfrm>
          <a:prstGeom prst="rect">
            <a:avLst/>
          </a:prstGeom>
        </p:spPr>
      </p:pic>
      <p:pic>
        <p:nvPicPr>
          <p:cNvPr id="54" name="그래픽 53">
            <a:extLst>
              <a:ext uri="{FF2B5EF4-FFF2-40B4-BE49-F238E27FC236}">
                <a16:creationId xmlns:a16="http://schemas.microsoft.com/office/drawing/2014/main" id="{BD4C7F95-5077-208A-7860-7A398744B5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760" r="51763"/>
          <a:stretch/>
        </p:blipFill>
        <p:spPr>
          <a:xfrm rot="10800000">
            <a:off x="-2" y="5284239"/>
            <a:ext cx="1369421" cy="15737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0E94AA3-A994-6AB2-870F-88DA16811E4D}"/>
              </a:ext>
            </a:extLst>
          </p:cNvPr>
          <p:cNvSpPr txBox="1"/>
          <p:nvPr/>
        </p:nvSpPr>
        <p:spPr>
          <a:xfrm>
            <a:off x="4223789" y="2708920"/>
            <a:ext cx="3744416" cy="1661993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5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Bold" panose="00000800000000000000" pitchFamily="2" charset="-127"/>
              </a:rPr>
              <a:t>Thank you!</a:t>
            </a:r>
            <a:endParaRPr lang="ko-KR" altLang="en-US" sz="4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7756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340</Words>
  <Application>Microsoft Office PowerPoint</Application>
  <PresentationFormat>와이드스크린</PresentationFormat>
  <Paragraphs>117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맑은 고딕</vt:lpstr>
      <vt:lpstr>맑은 고딕 Semilight</vt:lpstr>
      <vt:lpstr>세방고딕 Bold</vt:lpstr>
      <vt:lpstr>세방고딕 Regular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김준영</dc:creator>
  <cp:lastModifiedBy>경훈 김</cp:lastModifiedBy>
  <cp:revision>47</cp:revision>
  <dcterms:created xsi:type="dcterms:W3CDTF">2023-12-20T03:00:25Z</dcterms:created>
  <dcterms:modified xsi:type="dcterms:W3CDTF">2024-07-14T03:28:57Z</dcterms:modified>
</cp:coreProperties>
</file>