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9" r:id="rId2"/>
    <p:sldId id="291" r:id="rId3"/>
    <p:sldId id="294" r:id="rId4"/>
    <p:sldId id="333" r:id="rId5"/>
    <p:sldId id="295" r:id="rId6"/>
    <p:sldId id="339" r:id="rId7"/>
    <p:sldId id="335" r:id="rId8"/>
    <p:sldId id="338" r:id="rId9"/>
    <p:sldId id="336" r:id="rId10"/>
    <p:sldId id="340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70" userDrawn="1">
          <p15:clr>
            <a:srgbClr val="A4A3A4"/>
          </p15:clr>
        </p15:guide>
        <p15:guide id="2" pos="325" userDrawn="1">
          <p15:clr>
            <a:srgbClr val="A4A3A4"/>
          </p15:clr>
        </p15:guide>
        <p15:guide id="3" pos="7401" userDrawn="1">
          <p15:clr>
            <a:srgbClr val="A4A3A4"/>
          </p15:clr>
        </p15:guide>
        <p15:guide id="4" pos="3840" userDrawn="1">
          <p15:clr>
            <a:srgbClr val="A4A3A4"/>
          </p15:clr>
        </p15:guide>
        <p15:guide id="5" orient="horz" pos="40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howGuides="1">
      <p:cViewPr varScale="1">
        <p:scale>
          <a:sx n="82" d="100"/>
          <a:sy n="82" d="100"/>
        </p:scale>
        <p:origin x="114" y="594"/>
      </p:cViewPr>
      <p:guideLst>
        <p:guide orient="horz" pos="1570"/>
        <p:guide pos="325"/>
        <p:guide pos="7401"/>
        <p:guide pos="3840"/>
        <p:guide orient="horz" pos="40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44013C-7378-DC31-F4ED-B46CA8F56A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B76F071-3481-0CC2-1BB9-C4D9A74B03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B610C4-EDCA-811A-CF06-40D184F4C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2024-08-27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FDF065-82AC-E640-093E-9FEA2942B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E5C52C-1AEA-EBB1-9B82-84E44E1FB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0776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224B62-1CCE-2109-890A-B8A14002B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C1D3EBD-0EDF-09DA-C673-5761B13D4D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7A4A84-E915-4790-C063-9137D31C2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2024-08-27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44CC9E-ECCD-1907-FBDB-4E99CB560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45CFEB-E7E9-1965-A08E-C58CEB0A6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9842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7F9625E-D84F-A608-2BF0-57CE6EC9F5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4E5686C-6158-23F3-8F8E-E4C40CA08B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42BFE3-F9DD-C38D-29D5-82E06B6AD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2024-08-27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B9B458-CCEE-F954-78F1-B71BB1528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3ACFE7-3E2F-8807-4905-2E7642B0B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146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75551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E8E3A2E-1BAF-46D3-7BEB-B138289565DE}"/>
              </a:ext>
            </a:extLst>
          </p:cNvPr>
          <p:cNvSpPr/>
          <p:nvPr userDrawn="1"/>
        </p:nvSpPr>
        <p:spPr>
          <a:xfrm>
            <a:off x="0" y="229568"/>
            <a:ext cx="12192000" cy="3120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D8DCB8-9B75-7CF9-7713-9B5345DBB23B}"/>
              </a:ext>
            </a:extLst>
          </p:cNvPr>
          <p:cNvSpPr txBox="1"/>
          <p:nvPr userDrawn="1"/>
        </p:nvSpPr>
        <p:spPr>
          <a:xfrm>
            <a:off x="9005162" y="6594154"/>
            <a:ext cx="275499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algn="r" defTabSz="914400" rtl="0" eaLnBrk="1" latinLnBrk="1" hangingPunct="1"/>
            <a:fld id="{5426B8F6-3B26-4B2F-9C3C-1E76C1EF5307}" type="slidenum">
              <a:rPr lang="ko-KR" altLang="en-US" sz="1000" kern="12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  <a:cs typeface="+mn-cs"/>
              </a:rPr>
              <a:pPr marL="0" algn="r" defTabSz="914400" rtl="0" eaLnBrk="1" latinLnBrk="1" hangingPunct="1"/>
              <a:t>‹#›</a:t>
            </a:fld>
            <a:endParaRPr lang="ko-KR" altLang="en-US" sz="1000" kern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세방고딕 Regular" panose="00000500000000000000" pitchFamily="2" charset="-127"/>
              <a:ea typeface="세방고딕 Regular" panose="00000500000000000000" pitchFamily="2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618308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42">
          <p15:clr>
            <a:srgbClr val="FBAE40"/>
          </p15:clr>
        </p15:guide>
        <p15:guide id="2" pos="393">
          <p15:clr>
            <a:srgbClr val="FBAE40"/>
          </p15:clr>
        </p15:guide>
        <p15:guide id="3" pos="7287">
          <p15:clr>
            <a:srgbClr val="FBAE40"/>
          </p15:clr>
        </p15:guide>
        <p15:guide id="4" orient="horz" pos="1094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EDB432-EAD5-0CA6-D965-3752DE0AB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25EC77-7408-6520-DCAF-3C9B1B79DD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3DAE9B-E46C-F5BE-645F-D6291220A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2024-08-27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687A4E-3016-B306-CD2F-AFDD977E9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B4D866-21EF-2E55-3B47-B360DCA52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2320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E0473F-A5C5-5C8C-4FD2-D1DBD8BCA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9EF7B6A-6A80-1816-89F7-DCEEC7216D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356DF7-BB7A-5D84-C7A2-EA89039F2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2024-08-27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437239-72B5-86D6-735B-8518AFB64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421596-53F4-89AF-FAB9-074AB8F95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230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A0FD40-CBE2-BC63-8E2D-B448DBB03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E86938-4402-AE48-3657-90C063A48E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CC3CA31-F616-786B-7DA2-660650A170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906531-4539-559E-95E1-731FCC357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2024-08-27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AF6AF8E-3176-55EB-B7B1-C7C341821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E228E95-121C-6FB7-E60F-817D9088A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896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8A25C6-60CB-64C6-7657-0DC50FA6B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BE0342A-6E03-4A86-7563-24A881B6B9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A5125C8-EF47-0BBD-133E-858DE0B30C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E31DF1A-A24A-9645-0BD2-FE2B277929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900A206-5CE6-11EE-BDA7-390D85C8DB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3A2E132-BFCA-FAF5-53F0-A1D388FA7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2024-08-27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9464187-404B-176C-CDC6-2836B4DDD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DD2E746-A421-B21D-E16E-06D48764C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5402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748684-EA1E-6FC0-148A-F24EE687E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99319F2-5E8B-FB8E-1859-85138954C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2024-08-27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6501846-9DA8-CC3F-B17F-9D8073F51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28BCA64-4FC8-4CF4-55BB-CF4FBB37F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2608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497D02B-85D1-121E-41B2-25E146AAC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2024-08-27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6C24959-43CE-0F3B-D945-976A7540B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C0E18F8-7AE0-0A54-625B-105AC7CD3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9678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1D68DC-72E3-4FF1-D019-E81F30077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6C3084-BFA0-C0D0-5B0B-79D12AC66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10468EC-D5A6-7D0F-138F-2490D46CA8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930B80-8225-BAAF-3C4A-A30DA789F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2024-08-27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7FE4298-D6F6-5261-B063-6B445A63F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931DBFA-CEE3-843C-9743-B9DB0D616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1421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2007E0-7B9A-3FEE-94D8-8EB9D29A1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3CBC970-BA98-05D5-4501-CC3D119A59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CBF5971-8BB5-D74E-D6A1-055291CB44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D59E5CA-476A-B8E2-8D9F-D1705BE8C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2024-08-27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99DDE8B-9AAF-CEEA-D986-698DF5068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BA2EBFF-5594-6173-C36D-B41307CCD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2162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C5A77C7-A655-F1A4-880A-C617304AC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8D0EEBC-2EED-2FC9-65F6-082EEBC4A7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FCCA73-267C-FD7A-C97B-001EC7FC7C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B245E4-741B-46A9-94D1-0E241DD65ACD}" type="datetimeFigureOut">
              <a:rPr lang="ko-KR" altLang="en-US" smtClean="0"/>
              <a:t>2024-08-27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61153F-6875-29FF-F12F-3F96ADD659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AB6F47-B663-25BC-D896-1BCD76A3E6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5840992-A2F5-42B7-8FDA-0C4D99C832CD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4552" y="6537029"/>
            <a:ext cx="911510" cy="204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378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sv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svg"/><Relationship Id="rId15" Type="http://schemas.openxmlformats.org/officeDocument/2006/relationships/image" Target="../media/image15.sv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svg"/><Relationship Id="rId14" Type="http://schemas.openxmlformats.org/officeDocument/2006/relationships/image" Target="../media/image1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svg"/><Relationship Id="rId18" Type="http://schemas.openxmlformats.org/officeDocument/2006/relationships/image" Target="../media/image30.png"/><Relationship Id="rId3" Type="http://schemas.openxmlformats.org/officeDocument/2006/relationships/image" Target="../media/image3.svg"/><Relationship Id="rId21" Type="http://schemas.openxmlformats.org/officeDocument/2006/relationships/image" Target="../media/image33.svg"/><Relationship Id="rId7" Type="http://schemas.openxmlformats.org/officeDocument/2006/relationships/image" Target="../media/image19.svg"/><Relationship Id="rId12" Type="http://schemas.openxmlformats.org/officeDocument/2006/relationships/image" Target="../media/image24.png"/><Relationship Id="rId17" Type="http://schemas.openxmlformats.org/officeDocument/2006/relationships/image" Target="../media/image29.svg"/><Relationship Id="rId2" Type="http://schemas.openxmlformats.org/officeDocument/2006/relationships/image" Target="../media/image2.png"/><Relationship Id="rId16" Type="http://schemas.openxmlformats.org/officeDocument/2006/relationships/image" Target="../media/image28.png"/><Relationship Id="rId20" Type="http://schemas.openxmlformats.org/officeDocument/2006/relationships/image" Target="../media/image3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8.png"/><Relationship Id="rId11" Type="http://schemas.openxmlformats.org/officeDocument/2006/relationships/image" Target="../media/image23.svg"/><Relationship Id="rId5" Type="http://schemas.openxmlformats.org/officeDocument/2006/relationships/image" Target="../media/image17.svg"/><Relationship Id="rId15" Type="http://schemas.openxmlformats.org/officeDocument/2006/relationships/image" Target="../media/image27.svg"/><Relationship Id="rId10" Type="http://schemas.openxmlformats.org/officeDocument/2006/relationships/image" Target="../media/image22.png"/><Relationship Id="rId19" Type="http://schemas.openxmlformats.org/officeDocument/2006/relationships/image" Target="../media/image31.svg"/><Relationship Id="rId4" Type="http://schemas.openxmlformats.org/officeDocument/2006/relationships/image" Target="../media/image16.png"/><Relationship Id="rId9" Type="http://schemas.openxmlformats.org/officeDocument/2006/relationships/image" Target="../media/image21.svg"/><Relationship Id="rId14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svg"/><Relationship Id="rId13" Type="http://schemas.openxmlformats.org/officeDocument/2006/relationships/image" Target="../media/image45.png"/><Relationship Id="rId18" Type="http://schemas.openxmlformats.org/officeDocument/2006/relationships/image" Target="../media/image3.svg"/><Relationship Id="rId3" Type="http://schemas.openxmlformats.org/officeDocument/2006/relationships/image" Target="../media/image35.svg"/><Relationship Id="rId7" Type="http://schemas.openxmlformats.org/officeDocument/2006/relationships/image" Target="../media/image39.png"/><Relationship Id="rId12" Type="http://schemas.openxmlformats.org/officeDocument/2006/relationships/image" Target="../media/image44.svg"/><Relationship Id="rId17" Type="http://schemas.openxmlformats.org/officeDocument/2006/relationships/image" Target="../media/image2.png"/><Relationship Id="rId2" Type="http://schemas.openxmlformats.org/officeDocument/2006/relationships/image" Target="../media/image34.png"/><Relationship Id="rId16" Type="http://schemas.openxmlformats.org/officeDocument/2006/relationships/image" Target="../media/image48.svg"/><Relationship Id="rId20" Type="http://schemas.openxmlformats.org/officeDocument/2006/relationships/image" Target="../media/image50.sv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8.svg"/><Relationship Id="rId11" Type="http://schemas.openxmlformats.org/officeDocument/2006/relationships/image" Target="../media/image43.png"/><Relationship Id="rId5" Type="http://schemas.openxmlformats.org/officeDocument/2006/relationships/image" Target="../media/image37.png"/><Relationship Id="rId15" Type="http://schemas.openxmlformats.org/officeDocument/2006/relationships/image" Target="../media/image47.png"/><Relationship Id="rId10" Type="http://schemas.openxmlformats.org/officeDocument/2006/relationships/image" Target="../media/image42.svg"/><Relationship Id="rId19" Type="http://schemas.openxmlformats.org/officeDocument/2006/relationships/image" Target="../media/image49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Relationship Id="rId14" Type="http://schemas.openxmlformats.org/officeDocument/2006/relationships/image" Target="../media/image46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svg"/><Relationship Id="rId13" Type="http://schemas.openxmlformats.org/officeDocument/2006/relationships/image" Target="../media/image39.png"/><Relationship Id="rId3" Type="http://schemas.openxmlformats.org/officeDocument/2006/relationships/image" Target="../media/image35.svg"/><Relationship Id="rId7" Type="http://schemas.openxmlformats.org/officeDocument/2006/relationships/image" Target="../media/image51.png"/><Relationship Id="rId12" Type="http://schemas.openxmlformats.org/officeDocument/2006/relationships/image" Target="../media/image56.svg"/><Relationship Id="rId2" Type="http://schemas.openxmlformats.org/officeDocument/2006/relationships/image" Target="../media/image34.png"/><Relationship Id="rId16" Type="http://schemas.openxmlformats.org/officeDocument/2006/relationships/image" Target="../media/image58.sv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8.svg"/><Relationship Id="rId11" Type="http://schemas.openxmlformats.org/officeDocument/2006/relationships/image" Target="../media/image55.png"/><Relationship Id="rId5" Type="http://schemas.openxmlformats.org/officeDocument/2006/relationships/image" Target="../media/image37.png"/><Relationship Id="rId15" Type="http://schemas.openxmlformats.org/officeDocument/2006/relationships/image" Target="../media/image57.png"/><Relationship Id="rId10" Type="http://schemas.openxmlformats.org/officeDocument/2006/relationships/image" Target="../media/image54.svg"/><Relationship Id="rId4" Type="http://schemas.openxmlformats.org/officeDocument/2006/relationships/image" Target="../media/image36.png"/><Relationship Id="rId9" Type="http://schemas.openxmlformats.org/officeDocument/2006/relationships/image" Target="../media/image53.png"/><Relationship Id="rId14" Type="http://schemas.openxmlformats.org/officeDocument/2006/relationships/image" Target="../media/image40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5.svg"/><Relationship Id="rId7" Type="http://schemas.openxmlformats.org/officeDocument/2006/relationships/image" Target="../media/image61.svg"/><Relationship Id="rId12" Type="http://schemas.openxmlformats.org/officeDocument/2006/relationships/image" Target="../media/image65.sv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7.png"/><Relationship Id="rId11" Type="http://schemas.openxmlformats.org/officeDocument/2006/relationships/image" Target="../media/image64.png"/><Relationship Id="rId5" Type="http://schemas.openxmlformats.org/officeDocument/2006/relationships/image" Target="../media/image60.svg"/><Relationship Id="rId10" Type="http://schemas.openxmlformats.org/officeDocument/2006/relationships/image" Target="../media/image63.svg"/><Relationship Id="rId4" Type="http://schemas.openxmlformats.org/officeDocument/2006/relationships/image" Target="../media/image59.png"/><Relationship Id="rId9" Type="http://schemas.openxmlformats.org/officeDocument/2006/relationships/image" Target="../media/image6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sv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6.png"/><Relationship Id="rId5" Type="http://schemas.openxmlformats.org/officeDocument/2006/relationships/image" Target="../media/image65.svg"/><Relationship Id="rId4" Type="http://schemas.openxmlformats.org/officeDocument/2006/relationships/image" Target="../media/image6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sv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7.png"/><Relationship Id="rId5" Type="http://schemas.openxmlformats.org/officeDocument/2006/relationships/image" Target="../media/image66.png"/><Relationship Id="rId4" Type="http://schemas.openxmlformats.org/officeDocument/2006/relationships/image" Target="../media/image3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sv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4" Type="http://schemas.openxmlformats.org/officeDocument/2006/relationships/image" Target="../media/image3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sv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0.png"/><Relationship Id="rId4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그래픽 40">
            <a:extLst>
              <a:ext uri="{FF2B5EF4-FFF2-40B4-BE49-F238E27FC236}">
                <a16:creationId xmlns:a16="http://schemas.microsoft.com/office/drawing/2014/main" id="{377B7F54-DA4F-B3D9-04F9-D2EBDE1BC0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9" name="그래픽 88">
            <a:extLst>
              <a:ext uri="{FF2B5EF4-FFF2-40B4-BE49-F238E27FC236}">
                <a16:creationId xmlns:a16="http://schemas.microsoft.com/office/drawing/2014/main" id="{74114B4B-F496-60FE-9596-E6AE560E9DC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37985" r="48349"/>
          <a:stretch/>
        </p:blipFill>
        <p:spPr>
          <a:xfrm>
            <a:off x="10333589" y="-1"/>
            <a:ext cx="1858411" cy="2170297"/>
          </a:xfrm>
          <a:prstGeom prst="rect">
            <a:avLst/>
          </a:prstGeom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6BB7F9CF-D2E8-11E8-C21E-3BFA51F0BBAB}"/>
              </a:ext>
            </a:extLst>
          </p:cNvPr>
          <p:cNvGrpSpPr/>
          <p:nvPr/>
        </p:nvGrpSpPr>
        <p:grpSpPr>
          <a:xfrm>
            <a:off x="4367809" y="1370504"/>
            <a:ext cx="7115886" cy="1054787"/>
            <a:chOff x="6747213" y="1370504"/>
            <a:chExt cx="4736481" cy="105478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829A270-96EA-F97C-E5A6-A95390C1A2BA}"/>
                </a:ext>
              </a:extLst>
            </p:cNvPr>
            <p:cNvSpPr txBox="1"/>
            <p:nvPr/>
          </p:nvSpPr>
          <p:spPr>
            <a:xfrm>
              <a:off x="6784188" y="1370504"/>
              <a:ext cx="29482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한국정보교육원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673C8D9-CE6D-AA17-08C5-62EEC7375D4E}"/>
                </a:ext>
              </a:extLst>
            </p:cNvPr>
            <p:cNvSpPr txBox="1"/>
            <p:nvPr/>
          </p:nvSpPr>
          <p:spPr>
            <a:xfrm>
              <a:off x="6747213" y="1809738"/>
              <a:ext cx="4736481" cy="615553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4000" b="1" dirty="0" err="1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멀티룸</a:t>
              </a:r>
              <a:r>
                <a:rPr lang="ko-KR" altLang="en-US" sz="4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 예약 관리 플랫폼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AC6A9F18-1841-DEC0-E8F7-05B5795B476E}"/>
              </a:ext>
            </a:extLst>
          </p:cNvPr>
          <p:cNvSpPr txBox="1"/>
          <p:nvPr/>
        </p:nvSpPr>
        <p:spPr>
          <a:xfrm>
            <a:off x="0" y="0"/>
            <a:ext cx="12192000" cy="430886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600" b="1" spc="6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K-Digital Training</a:t>
            </a:r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3" name="그래픽 82">
            <a:extLst>
              <a:ext uri="{FF2B5EF4-FFF2-40B4-BE49-F238E27FC236}">
                <a16:creationId xmlns:a16="http://schemas.microsoft.com/office/drawing/2014/main" id="{C8CDCDEF-234C-3475-E28B-71872D494B0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-160030" y="3915155"/>
            <a:ext cx="7469973" cy="3682727"/>
          </a:xfrm>
          <a:prstGeom prst="rect">
            <a:avLst/>
          </a:prstGeom>
        </p:spPr>
      </p:pic>
      <p:pic>
        <p:nvPicPr>
          <p:cNvPr id="35" name="그래픽 34">
            <a:extLst>
              <a:ext uri="{FF2B5EF4-FFF2-40B4-BE49-F238E27FC236}">
                <a16:creationId xmlns:a16="http://schemas.microsoft.com/office/drawing/2014/main" id="{0D726EA1-BE16-120A-6ADB-5C5AB1216ACF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21662" t="1" b="17379"/>
          <a:stretch/>
        </p:blipFill>
        <p:spPr>
          <a:xfrm>
            <a:off x="0" y="1216705"/>
            <a:ext cx="6616357" cy="5641295"/>
          </a:xfrm>
          <a:prstGeom prst="rect">
            <a:avLst/>
          </a:prstGeom>
        </p:spPr>
      </p:pic>
      <p:grpSp>
        <p:nvGrpSpPr>
          <p:cNvPr id="47" name="그룹 46">
            <a:extLst>
              <a:ext uri="{FF2B5EF4-FFF2-40B4-BE49-F238E27FC236}">
                <a16:creationId xmlns:a16="http://schemas.microsoft.com/office/drawing/2014/main" id="{483AC635-D27B-44AF-C252-C231B6D1D76F}"/>
              </a:ext>
            </a:extLst>
          </p:cNvPr>
          <p:cNvGrpSpPr/>
          <p:nvPr/>
        </p:nvGrpSpPr>
        <p:grpSpPr>
          <a:xfrm>
            <a:off x="396381" y="2177346"/>
            <a:ext cx="1047217" cy="1047469"/>
            <a:chOff x="251139" y="1723399"/>
            <a:chExt cx="1047217" cy="1047469"/>
          </a:xfrm>
        </p:grpSpPr>
        <p:sp>
          <p:nvSpPr>
            <p:cNvPr id="45" name="자유형: 도형 44">
              <a:extLst>
                <a:ext uri="{FF2B5EF4-FFF2-40B4-BE49-F238E27FC236}">
                  <a16:creationId xmlns:a16="http://schemas.microsoft.com/office/drawing/2014/main" id="{A355785C-5147-8E5C-8C08-D78A66EB5980}"/>
                </a:ext>
              </a:extLst>
            </p:cNvPr>
            <p:cNvSpPr/>
            <p:nvPr/>
          </p:nvSpPr>
          <p:spPr>
            <a:xfrm>
              <a:off x="251139" y="1723399"/>
              <a:ext cx="1047217" cy="1047469"/>
            </a:xfrm>
            <a:custGeom>
              <a:avLst/>
              <a:gdLst>
                <a:gd name="connsiteX0" fmla="*/ 1047155 w 1047217"/>
                <a:gd name="connsiteY0" fmla="*/ 563441 h 1047469"/>
                <a:gd name="connsiteX1" fmla="*/ 1047155 w 1047217"/>
                <a:gd name="connsiteY1" fmla="*/ 483903 h 1047469"/>
                <a:gd name="connsiteX2" fmla="*/ 992095 w 1047217"/>
                <a:gd name="connsiteY2" fmla="*/ 428842 h 1047469"/>
                <a:gd name="connsiteX3" fmla="*/ 942257 w 1047217"/>
                <a:gd name="connsiteY3" fmla="*/ 428842 h 1047469"/>
                <a:gd name="connsiteX4" fmla="*/ 889651 w 1047217"/>
                <a:gd name="connsiteY4" fmla="*/ 391967 h 1047469"/>
                <a:gd name="connsiteX5" fmla="*/ 875555 w 1047217"/>
                <a:gd name="connsiteY5" fmla="*/ 356666 h 1047469"/>
                <a:gd name="connsiteX6" fmla="*/ 886127 w 1047217"/>
                <a:gd name="connsiteY6" fmla="*/ 295250 h 1047469"/>
                <a:gd name="connsiteX7" fmla="*/ 921995 w 1047217"/>
                <a:gd name="connsiteY7" fmla="*/ 259382 h 1047469"/>
                <a:gd name="connsiteX8" fmla="*/ 921995 w 1047217"/>
                <a:gd name="connsiteY8" fmla="*/ 181479 h 1047469"/>
                <a:gd name="connsiteX9" fmla="*/ 865739 w 1047217"/>
                <a:gd name="connsiteY9" fmla="*/ 125223 h 1047469"/>
                <a:gd name="connsiteX10" fmla="*/ 787836 w 1047217"/>
                <a:gd name="connsiteY10" fmla="*/ 125223 h 1047469"/>
                <a:gd name="connsiteX11" fmla="*/ 755870 w 1047217"/>
                <a:gd name="connsiteY11" fmla="*/ 157190 h 1047469"/>
                <a:gd name="connsiteX12" fmla="*/ 692692 w 1047217"/>
                <a:gd name="connsiteY12" fmla="*/ 167698 h 1047469"/>
                <a:gd name="connsiteX13" fmla="*/ 653866 w 1047217"/>
                <a:gd name="connsiteY13" fmla="*/ 150897 h 1047469"/>
                <a:gd name="connsiteX14" fmla="*/ 618439 w 1047217"/>
                <a:gd name="connsiteY14" fmla="*/ 99486 h 1047469"/>
                <a:gd name="connsiteX15" fmla="*/ 618439 w 1047217"/>
                <a:gd name="connsiteY15" fmla="*/ 55060 h 1047469"/>
                <a:gd name="connsiteX16" fmla="*/ 563378 w 1047217"/>
                <a:gd name="connsiteY16" fmla="*/ 0 h 1047469"/>
                <a:gd name="connsiteX17" fmla="*/ 483840 w 1047217"/>
                <a:gd name="connsiteY17" fmla="*/ 0 h 1047469"/>
                <a:gd name="connsiteX18" fmla="*/ 428779 w 1047217"/>
                <a:gd name="connsiteY18" fmla="*/ 55060 h 1047469"/>
                <a:gd name="connsiteX19" fmla="*/ 428779 w 1047217"/>
                <a:gd name="connsiteY19" fmla="*/ 95522 h 1047469"/>
                <a:gd name="connsiteX20" fmla="*/ 391904 w 1047217"/>
                <a:gd name="connsiteY20" fmla="*/ 147499 h 1047469"/>
                <a:gd name="connsiteX21" fmla="*/ 349555 w 1047217"/>
                <a:gd name="connsiteY21" fmla="*/ 164615 h 1047469"/>
                <a:gd name="connsiteX22" fmla="*/ 287636 w 1047217"/>
                <a:gd name="connsiteY22" fmla="*/ 153540 h 1047469"/>
                <a:gd name="connsiteX23" fmla="*/ 259382 w 1047217"/>
                <a:gd name="connsiteY23" fmla="*/ 125286 h 1047469"/>
                <a:gd name="connsiteX24" fmla="*/ 181479 w 1047217"/>
                <a:gd name="connsiteY24" fmla="*/ 125286 h 1047469"/>
                <a:gd name="connsiteX25" fmla="*/ 125223 w 1047217"/>
                <a:gd name="connsiteY25" fmla="*/ 181542 h 1047469"/>
                <a:gd name="connsiteX26" fmla="*/ 125223 w 1047217"/>
                <a:gd name="connsiteY26" fmla="*/ 259445 h 1047469"/>
                <a:gd name="connsiteX27" fmla="*/ 152785 w 1047217"/>
                <a:gd name="connsiteY27" fmla="*/ 287006 h 1047469"/>
                <a:gd name="connsiteX28" fmla="*/ 163734 w 1047217"/>
                <a:gd name="connsiteY28" fmla="*/ 349240 h 1047469"/>
                <a:gd name="connsiteX29" fmla="*/ 146052 w 1047217"/>
                <a:gd name="connsiteY29" fmla="*/ 392345 h 1047469"/>
                <a:gd name="connsiteX30" fmla="*/ 94201 w 1047217"/>
                <a:gd name="connsiteY30" fmla="*/ 428905 h 1047469"/>
                <a:gd name="connsiteX31" fmla="*/ 55060 w 1047217"/>
                <a:gd name="connsiteY31" fmla="*/ 428905 h 1047469"/>
                <a:gd name="connsiteX32" fmla="*/ 0 w 1047217"/>
                <a:gd name="connsiteY32" fmla="*/ 483965 h 1047469"/>
                <a:gd name="connsiteX33" fmla="*/ 0 w 1047217"/>
                <a:gd name="connsiteY33" fmla="*/ 563504 h 1047469"/>
                <a:gd name="connsiteX34" fmla="*/ 55060 w 1047217"/>
                <a:gd name="connsiteY34" fmla="*/ 618565 h 1047469"/>
                <a:gd name="connsiteX35" fmla="*/ 96781 w 1047217"/>
                <a:gd name="connsiteY35" fmla="*/ 618565 h 1047469"/>
                <a:gd name="connsiteX36" fmla="*/ 148254 w 1047217"/>
                <a:gd name="connsiteY36" fmla="*/ 654118 h 1047469"/>
                <a:gd name="connsiteX37" fmla="*/ 165748 w 1047217"/>
                <a:gd name="connsiteY37" fmla="*/ 694894 h 1047469"/>
                <a:gd name="connsiteX38" fmla="*/ 155239 w 1047217"/>
                <a:gd name="connsiteY38" fmla="*/ 758009 h 1047469"/>
                <a:gd name="connsiteX39" fmla="*/ 125223 w 1047217"/>
                <a:gd name="connsiteY39" fmla="*/ 788025 h 1047469"/>
                <a:gd name="connsiteX40" fmla="*/ 125223 w 1047217"/>
                <a:gd name="connsiteY40" fmla="*/ 865928 h 1047469"/>
                <a:gd name="connsiteX41" fmla="*/ 181479 w 1047217"/>
                <a:gd name="connsiteY41" fmla="*/ 922184 h 1047469"/>
                <a:gd name="connsiteX42" fmla="*/ 259382 w 1047217"/>
                <a:gd name="connsiteY42" fmla="*/ 922184 h 1047469"/>
                <a:gd name="connsiteX43" fmla="*/ 292733 w 1047217"/>
                <a:gd name="connsiteY43" fmla="*/ 888833 h 1047469"/>
                <a:gd name="connsiteX44" fmla="*/ 355218 w 1047217"/>
                <a:gd name="connsiteY44" fmla="*/ 878072 h 1047469"/>
                <a:gd name="connsiteX45" fmla="*/ 391149 w 1047217"/>
                <a:gd name="connsiteY45" fmla="*/ 892357 h 1047469"/>
                <a:gd name="connsiteX46" fmla="*/ 428779 w 1047217"/>
                <a:gd name="connsiteY46" fmla="*/ 943956 h 1047469"/>
                <a:gd name="connsiteX47" fmla="*/ 428779 w 1047217"/>
                <a:gd name="connsiteY47" fmla="*/ 992409 h 1047469"/>
                <a:gd name="connsiteX48" fmla="*/ 483840 w 1047217"/>
                <a:gd name="connsiteY48" fmla="*/ 1047470 h 1047469"/>
                <a:gd name="connsiteX49" fmla="*/ 563378 w 1047217"/>
                <a:gd name="connsiteY49" fmla="*/ 1047470 h 1047469"/>
                <a:gd name="connsiteX50" fmla="*/ 618439 w 1047217"/>
                <a:gd name="connsiteY50" fmla="*/ 992409 h 1047469"/>
                <a:gd name="connsiteX51" fmla="*/ 618439 w 1047217"/>
                <a:gd name="connsiteY51" fmla="*/ 939992 h 1047469"/>
                <a:gd name="connsiteX52" fmla="*/ 654621 w 1047217"/>
                <a:gd name="connsiteY52" fmla="*/ 888896 h 1047469"/>
                <a:gd name="connsiteX53" fmla="*/ 688853 w 1047217"/>
                <a:gd name="connsiteY53" fmla="*/ 874360 h 1047469"/>
                <a:gd name="connsiteX54" fmla="*/ 751024 w 1047217"/>
                <a:gd name="connsiteY54" fmla="*/ 885372 h 1047469"/>
                <a:gd name="connsiteX55" fmla="*/ 787899 w 1047217"/>
                <a:gd name="connsiteY55" fmla="*/ 922247 h 1047469"/>
                <a:gd name="connsiteX56" fmla="*/ 865802 w 1047217"/>
                <a:gd name="connsiteY56" fmla="*/ 922247 h 1047469"/>
                <a:gd name="connsiteX57" fmla="*/ 922058 w 1047217"/>
                <a:gd name="connsiteY57" fmla="*/ 865990 h 1047469"/>
                <a:gd name="connsiteX58" fmla="*/ 922058 w 1047217"/>
                <a:gd name="connsiteY58" fmla="*/ 788088 h 1047469"/>
                <a:gd name="connsiteX59" fmla="*/ 884428 w 1047217"/>
                <a:gd name="connsiteY59" fmla="*/ 750458 h 1047469"/>
                <a:gd name="connsiteX60" fmla="*/ 873290 w 1047217"/>
                <a:gd name="connsiteY60" fmla="*/ 688602 h 1047469"/>
                <a:gd name="connsiteX61" fmla="*/ 887511 w 1047217"/>
                <a:gd name="connsiteY61" fmla="*/ 654621 h 1047469"/>
                <a:gd name="connsiteX62" fmla="*/ 939803 w 1047217"/>
                <a:gd name="connsiteY62" fmla="*/ 618628 h 1047469"/>
                <a:gd name="connsiteX63" fmla="*/ 992158 w 1047217"/>
                <a:gd name="connsiteY63" fmla="*/ 618628 h 1047469"/>
                <a:gd name="connsiteX64" fmla="*/ 1047218 w 1047217"/>
                <a:gd name="connsiteY64" fmla="*/ 563567 h 10474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1047217" h="1047469">
                  <a:moveTo>
                    <a:pt x="1047155" y="563441"/>
                  </a:moveTo>
                  <a:lnTo>
                    <a:pt x="1047155" y="483903"/>
                  </a:lnTo>
                  <a:cubicBezTo>
                    <a:pt x="1047155" y="453509"/>
                    <a:pt x="1022488" y="428842"/>
                    <a:pt x="992095" y="428842"/>
                  </a:cubicBezTo>
                  <a:lnTo>
                    <a:pt x="942257" y="428842"/>
                  </a:lnTo>
                  <a:cubicBezTo>
                    <a:pt x="918723" y="428842"/>
                    <a:pt x="897328" y="414243"/>
                    <a:pt x="889651" y="391967"/>
                  </a:cubicBezTo>
                  <a:cubicBezTo>
                    <a:pt x="885498" y="379948"/>
                    <a:pt x="880778" y="368181"/>
                    <a:pt x="875555" y="356666"/>
                  </a:cubicBezTo>
                  <a:cubicBezTo>
                    <a:pt x="866053" y="335900"/>
                    <a:pt x="869955" y="311422"/>
                    <a:pt x="886127" y="295250"/>
                  </a:cubicBezTo>
                  <a:lnTo>
                    <a:pt x="921995" y="259382"/>
                  </a:lnTo>
                  <a:cubicBezTo>
                    <a:pt x="943516" y="237861"/>
                    <a:pt x="943516" y="203000"/>
                    <a:pt x="921995" y="181479"/>
                  </a:cubicBezTo>
                  <a:lnTo>
                    <a:pt x="865739" y="125223"/>
                  </a:lnTo>
                  <a:cubicBezTo>
                    <a:pt x="844218" y="103702"/>
                    <a:pt x="809357" y="103702"/>
                    <a:pt x="787836" y="125223"/>
                  </a:cubicBezTo>
                  <a:lnTo>
                    <a:pt x="755870" y="157190"/>
                  </a:lnTo>
                  <a:cubicBezTo>
                    <a:pt x="739194" y="173865"/>
                    <a:pt x="713772" y="178144"/>
                    <a:pt x="692692" y="167698"/>
                  </a:cubicBezTo>
                  <a:cubicBezTo>
                    <a:pt x="680106" y="161406"/>
                    <a:pt x="667144" y="155805"/>
                    <a:pt x="653866" y="150897"/>
                  </a:cubicBezTo>
                  <a:cubicBezTo>
                    <a:pt x="632471" y="142968"/>
                    <a:pt x="618439" y="122266"/>
                    <a:pt x="618439" y="99486"/>
                  </a:cubicBezTo>
                  <a:lnTo>
                    <a:pt x="618439" y="55060"/>
                  </a:lnTo>
                  <a:cubicBezTo>
                    <a:pt x="618439" y="24667"/>
                    <a:pt x="593772" y="0"/>
                    <a:pt x="563378" y="0"/>
                  </a:cubicBezTo>
                  <a:lnTo>
                    <a:pt x="483840" y="0"/>
                  </a:lnTo>
                  <a:cubicBezTo>
                    <a:pt x="453446" y="0"/>
                    <a:pt x="428779" y="24667"/>
                    <a:pt x="428779" y="55060"/>
                  </a:cubicBezTo>
                  <a:lnTo>
                    <a:pt x="428779" y="95522"/>
                  </a:lnTo>
                  <a:cubicBezTo>
                    <a:pt x="428779" y="118931"/>
                    <a:pt x="414054" y="140011"/>
                    <a:pt x="391904" y="147499"/>
                  </a:cubicBezTo>
                  <a:cubicBezTo>
                    <a:pt x="377368" y="152407"/>
                    <a:pt x="363210" y="158134"/>
                    <a:pt x="349555" y="164615"/>
                  </a:cubicBezTo>
                  <a:cubicBezTo>
                    <a:pt x="328727" y="174494"/>
                    <a:pt x="303934" y="169838"/>
                    <a:pt x="287636" y="153540"/>
                  </a:cubicBezTo>
                  <a:lnTo>
                    <a:pt x="259382" y="125286"/>
                  </a:lnTo>
                  <a:cubicBezTo>
                    <a:pt x="237861" y="103765"/>
                    <a:pt x="203000" y="103765"/>
                    <a:pt x="181479" y="125286"/>
                  </a:cubicBezTo>
                  <a:lnTo>
                    <a:pt x="125223" y="181542"/>
                  </a:lnTo>
                  <a:cubicBezTo>
                    <a:pt x="103702" y="203063"/>
                    <a:pt x="103702" y="237924"/>
                    <a:pt x="125223" y="259445"/>
                  </a:cubicBezTo>
                  <a:lnTo>
                    <a:pt x="152785" y="287006"/>
                  </a:lnTo>
                  <a:cubicBezTo>
                    <a:pt x="169146" y="303367"/>
                    <a:pt x="173802" y="328349"/>
                    <a:pt x="163734" y="349240"/>
                  </a:cubicBezTo>
                  <a:cubicBezTo>
                    <a:pt x="157001" y="363147"/>
                    <a:pt x="151149" y="377557"/>
                    <a:pt x="146052" y="392345"/>
                  </a:cubicBezTo>
                  <a:cubicBezTo>
                    <a:pt x="138501" y="414369"/>
                    <a:pt x="117483" y="428905"/>
                    <a:pt x="94201" y="428905"/>
                  </a:cubicBezTo>
                  <a:lnTo>
                    <a:pt x="55060" y="428905"/>
                  </a:lnTo>
                  <a:cubicBezTo>
                    <a:pt x="24667" y="428905"/>
                    <a:pt x="0" y="453572"/>
                    <a:pt x="0" y="483965"/>
                  </a:cubicBezTo>
                  <a:lnTo>
                    <a:pt x="0" y="563504"/>
                  </a:lnTo>
                  <a:cubicBezTo>
                    <a:pt x="0" y="593898"/>
                    <a:pt x="24667" y="618565"/>
                    <a:pt x="55060" y="618565"/>
                  </a:cubicBezTo>
                  <a:lnTo>
                    <a:pt x="96781" y="618565"/>
                  </a:lnTo>
                  <a:cubicBezTo>
                    <a:pt x="119686" y="618565"/>
                    <a:pt x="140451" y="632597"/>
                    <a:pt x="148254" y="654118"/>
                  </a:cubicBezTo>
                  <a:cubicBezTo>
                    <a:pt x="153351" y="668088"/>
                    <a:pt x="159203" y="681680"/>
                    <a:pt x="165748" y="694894"/>
                  </a:cubicBezTo>
                  <a:cubicBezTo>
                    <a:pt x="176256" y="715974"/>
                    <a:pt x="171851" y="741397"/>
                    <a:pt x="155239" y="758009"/>
                  </a:cubicBezTo>
                  <a:lnTo>
                    <a:pt x="125223" y="788025"/>
                  </a:lnTo>
                  <a:cubicBezTo>
                    <a:pt x="103702" y="809546"/>
                    <a:pt x="103702" y="844407"/>
                    <a:pt x="125223" y="865928"/>
                  </a:cubicBezTo>
                  <a:lnTo>
                    <a:pt x="181479" y="922184"/>
                  </a:lnTo>
                  <a:cubicBezTo>
                    <a:pt x="203000" y="943704"/>
                    <a:pt x="237861" y="943704"/>
                    <a:pt x="259382" y="922184"/>
                  </a:cubicBezTo>
                  <a:lnTo>
                    <a:pt x="292733" y="888833"/>
                  </a:lnTo>
                  <a:cubicBezTo>
                    <a:pt x="309219" y="872346"/>
                    <a:pt x="334075" y="868382"/>
                    <a:pt x="355218" y="878072"/>
                  </a:cubicBezTo>
                  <a:cubicBezTo>
                    <a:pt x="366923" y="883421"/>
                    <a:pt x="378879" y="888140"/>
                    <a:pt x="391149" y="892357"/>
                  </a:cubicBezTo>
                  <a:cubicBezTo>
                    <a:pt x="413425" y="899971"/>
                    <a:pt x="428779" y="920422"/>
                    <a:pt x="428779" y="943956"/>
                  </a:cubicBezTo>
                  <a:lnTo>
                    <a:pt x="428779" y="992409"/>
                  </a:lnTo>
                  <a:cubicBezTo>
                    <a:pt x="428779" y="1022803"/>
                    <a:pt x="453446" y="1047470"/>
                    <a:pt x="483840" y="1047470"/>
                  </a:cubicBezTo>
                  <a:lnTo>
                    <a:pt x="563378" y="1047470"/>
                  </a:lnTo>
                  <a:cubicBezTo>
                    <a:pt x="593772" y="1047470"/>
                    <a:pt x="618439" y="1022803"/>
                    <a:pt x="618439" y="992409"/>
                  </a:cubicBezTo>
                  <a:lnTo>
                    <a:pt x="618439" y="939992"/>
                  </a:lnTo>
                  <a:cubicBezTo>
                    <a:pt x="618439" y="917024"/>
                    <a:pt x="633038" y="896887"/>
                    <a:pt x="654621" y="888896"/>
                  </a:cubicBezTo>
                  <a:cubicBezTo>
                    <a:pt x="666326" y="884554"/>
                    <a:pt x="677715" y="879708"/>
                    <a:pt x="688853" y="874360"/>
                  </a:cubicBezTo>
                  <a:cubicBezTo>
                    <a:pt x="709682" y="864291"/>
                    <a:pt x="734663" y="869011"/>
                    <a:pt x="751024" y="885372"/>
                  </a:cubicBezTo>
                  <a:lnTo>
                    <a:pt x="787899" y="922247"/>
                  </a:lnTo>
                  <a:cubicBezTo>
                    <a:pt x="809420" y="943767"/>
                    <a:pt x="844281" y="943767"/>
                    <a:pt x="865802" y="922247"/>
                  </a:cubicBezTo>
                  <a:lnTo>
                    <a:pt x="922058" y="865990"/>
                  </a:lnTo>
                  <a:cubicBezTo>
                    <a:pt x="943578" y="844470"/>
                    <a:pt x="943578" y="809609"/>
                    <a:pt x="922058" y="788088"/>
                  </a:cubicBezTo>
                  <a:lnTo>
                    <a:pt x="884428" y="750458"/>
                  </a:lnTo>
                  <a:cubicBezTo>
                    <a:pt x="868130" y="734160"/>
                    <a:pt x="863410" y="709367"/>
                    <a:pt x="873290" y="688602"/>
                  </a:cubicBezTo>
                  <a:cubicBezTo>
                    <a:pt x="878576" y="677526"/>
                    <a:pt x="883295" y="666200"/>
                    <a:pt x="887511" y="654621"/>
                  </a:cubicBezTo>
                  <a:cubicBezTo>
                    <a:pt x="895440" y="632849"/>
                    <a:pt x="916583" y="618628"/>
                    <a:pt x="939803" y="618628"/>
                  </a:cubicBezTo>
                  <a:lnTo>
                    <a:pt x="992158" y="618628"/>
                  </a:lnTo>
                  <a:cubicBezTo>
                    <a:pt x="1022551" y="618628"/>
                    <a:pt x="1047218" y="593960"/>
                    <a:pt x="1047218" y="563567"/>
                  </a:cubicBezTo>
                  <a:close/>
                </a:path>
              </a:pathLst>
            </a:custGeom>
            <a:solidFill>
              <a:srgbClr val="FFD85C"/>
            </a:solidFill>
            <a:ln w="62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6" name="자유형: 도형 45">
              <a:extLst>
                <a:ext uri="{FF2B5EF4-FFF2-40B4-BE49-F238E27FC236}">
                  <a16:creationId xmlns:a16="http://schemas.microsoft.com/office/drawing/2014/main" id="{4CF8A4C2-E2E9-4801-D878-CC415D2530BD}"/>
                </a:ext>
              </a:extLst>
            </p:cNvPr>
            <p:cNvSpPr/>
            <p:nvPr/>
          </p:nvSpPr>
          <p:spPr>
            <a:xfrm>
              <a:off x="575650" y="2048162"/>
              <a:ext cx="397819" cy="397819"/>
            </a:xfrm>
            <a:custGeom>
              <a:avLst/>
              <a:gdLst>
                <a:gd name="connsiteX0" fmla="*/ 397819 w 397819"/>
                <a:gd name="connsiteY0" fmla="*/ 198910 h 397819"/>
                <a:gd name="connsiteX1" fmla="*/ 198910 w 397819"/>
                <a:gd name="connsiteY1" fmla="*/ 397819 h 397819"/>
                <a:gd name="connsiteX2" fmla="*/ 0 w 397819"/>
                <a:gd name="connsiteY2" fmla="*/ 198910 h 397819"/>
                <a:gd name="connsiteX3" fmla="*/ 198910 w 397819"/>
                <a:gd name="connsiteY3" fmla="*/ 0 h 397819"/>
                <a:gd name="connsiteX4" fmla="*/ 397819 w 397819"/>
                <a:gd name="connsiteY4" fmla="*/ 198910 h 397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7819" h="397819">
                  <a:moveTo>
                    <a:pt x="397819" y="198910"/>
                  </a:moveTo>
                  <a:cubicBezTo>
                    <a:pt x="397819" y="308779"/>
                    <a:pt x="308779" y="397819"/>
                    <a:pt x="198910" y="397819"/>
                  </a:cubicBezTo>
                  <a:cubicBezTo>
                    <a:pt x="89041" y="397819"/>
                    <a:pt x="0" y="308779"/>
                    <a:pt x="0" y="198910"/>
                  </a:cubicBezTo>
                  <a:cubicBezTo>
                    <a:pt x="0" y="89041"/>
                    <a:pt x="89041" y="0"/>
                    <a:pt x="198910" y="0"/>
                  </a:cubicBezTo>
                  <a:cubicBezTo>
                    <a:pt x="308779" y="0"/>
                    <a:pt x="397819" y="89041"/>
                    <a:pt x="397819" y="198910"/>
                  </a:cubicBezTo>
                  <a:close/>
                </a:path>
              </a:pathLst>
            </a:custGeom>
            <a:solidFill>
              <a:srgbClr val="3378C8"/>
            </a:solidFill>
            <a:ln w="62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pic>
        <p:nvPicPr>
          <p:cNvPr id="81" name="그래픽 80">
            <a:extLst>
              <a:ext uri="{FF2B5EF4-FFF2-40B4-BE49-F238E27FC236}">
                <a16:creationId xmlns:a16="http://schemas.microsoft.com/office/drawing/2014/main" id="{EB909586-6D08-0A01-846F-B0B934F70FD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528896" y="5508981"/>
            <a:ext cx="335776" cy="335776"/>
          </a:xfrm>
          <a:prstGeom prst="rect">
            <a:avLst/>
          </a:prstGeom>
        </p:spPr>
      </p:pic>
      <p:pic>
        <p:nvPicPr>
          <p:cNvPr id="85" name="그래픽 84">
            <a:extLst>
              <a:ext uri="{FF2B5EF4-FFF2-40B4-BE49-F238E27FC236}">
                <a16:creationId xmlns:a16="http://schemas.microsoft.com/office/drawing/2014/main" id="{5B98B6AA-191E-3F47-C5A2-7437B866088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19990" y="5818556"/>
            <a:ext cx="321625" cy="321625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47E940EE-9ABE-2A3B-7544-82A403E19450}"/>
              </a:ext>
            </a:extLst>
          </p:cNvPr>
          <p:cNvGrpSpPr/>
          <p:nvPr/>
        </p:nvGrpSpPr>
        <p:grpSpPr>
          <a:xfrm>
            <a:off x="6641326" y="3820996"/>
            <a:ext cx="5655964" cy="1604189"/>
            <a:chOff x="6768048" y="3882051"/>
            <a:chExt cx="5655964" cy="1604189"/>
          </a:xfrm>
        </p:grpSpPr>
        <p:pic>
          <p:nvPicPr>
            <p:cNvPr id="91" name="그래픽 90">
              <a:extLst>
                <a:ext uri="{FF2B5EF4-FFF2-40B4-BE49-F238E27FC236}">
                  <a16:creationId xmlns:a16="http://schemas.microsoft.com/office/drawing/2014/main" id="{A8FD9C56-2157-5E5A-A440-5804663844CE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 flipV="1">
              <a:off x="6768048" y="3882051"/>
              <a:ext cx="1663769" cy="704998"/>
            </a:xfrm>
            <a:prstGeom prst="rect">
              <a:avLst/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EFFA678B-2EB1-169D-6EE4-F587EF397234}"/>
                </a:ext>
              </a:extLst>
            </p:cNvPr>
            <p:cNvSpPr txBox="1"/>
            <p:nvPr/>
          </p:nvSpPr>
          <p:spPr>
            <a:xfrm>
              <a:off x="6797222" y="4036068"/>
              <a:ext cx="5626790" cy="956159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24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TEAM 2</a:t>
              </a:r>
              <a:r>
                <a:rPr lang="ko-KR" altLang="en-US" sz="24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조</a:t>
              </a:r>
              <a:r>
                <a:rPr lang="ko-KR" altLang="en-US" sz="24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</a:t>
              </a:r>
              <a:r>
                <a:rPr lang="ko-KR" altLang="en-US" sz="2400" b="1" dirty="0" err="1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공간잇기</a:t>
              </a:r>
              <a:endParaRPr lang="en-US" altLang="ko-KR" sz="2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2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[</a:t>
              </a:r>
              <a:r>
                <a:rPr lang="ko-KR" altLang="en-US" sz="2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팀장</a:t>
              </a:r>
              <a:r>
                <a:rPr lang="en-US" altLang="ko-KR" sz="2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] </a:t>
              </a:r>
              <a:r>
                <a:rPr lang="ko-KR" altLang="en-US" sz="2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하동우</a:t>
              </a:r>
              <a:r>
                <a:rPr lang="en-US" altLang="ko-KR" sz="2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2000" b="1" dirty="0" err="1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이한결</a:t>
              </a:r>
              <a:r>
                <a:rPr lang="en-US" altLang="ko-KR" sz="2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</a:t>
              </a:r>
              <a:r>
                <a:rPr lang="ko-KR" altLang="en-US" sz="2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2000" b="1" dirty="0" err="1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김규택</a:t>
              </a:r>
              <a:r>
                <a:rPr lang="en-US" altLang="ko-KR" sz="2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2000" b="1" dirty="0" err="1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김지학</a:t>
              </a:r>
              <a:r>
                <a:rPr lang="en-US" altLang="ko-KR" sz="2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2000" b="1" dirty="0" err="1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하영재</a:t>
              </a:r>
              <a:endParaRPr lang="en-US" altLang="ko-KR" sz="20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065ADEEF-A1EB-4A5E-B31D-2DD09939039D}"/>
                </a:ext>
              </a:extLst>
            </p:cNvPr>
            <p:cNvSpPr txBox="1"/>
            <p:nvPr/>
          </p:nvSpPr>
          <p:spPr>
            <a:xfrm>
              <a:off x="6797222" y="5084079"/>
              <a:ext cx="5158567" cy="402161"/>
            </a:xfrm>
            <a:prstGeom prst="rect">
              <a:avLst/>
            </a:prstGeom>
            <a:noFill/>
          </p:spPr>
          <p:txBody>
            <a:bodyPr tIns="0" bIns="0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en-US" altLang="ko-KR" sz="2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[</a:t>
              </a:r>
              <a:r>
                <a:rPr lang="ko-KR" altLang="en-US" sz="2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멘토</a:t>
              </a:r>
              <a:r>
                <a:rPr lang="en-US" altLang="ko-KR" sz="2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] </a:t>
              </a:r>
              <a:r>
                <a:rPr lang="ko-KR" altLang="en-US" sz="2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김경훈</a:t>
              </a:r>
              <a:endParaRPr lang="en-US" altLang="ko-KR" sz="20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8" name="그림 7">
            <a:extLst>
              <a:ext uri="{FF2B5EF4-FFF2-40B4-BE49-F238E27FC236}">
                <a16:creationId xmlns:a16="http://schemas.microsoft.com/office/drawing/2014/main" id="{819A9C1C-0662-4499-B8DE-51A372C7FDB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2110" y="6248042"/>
            <a:ext cx="1793952" cy="402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8014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6" name="말풍선: 타원형 5">
            <a:extLst>
              <a:ext uri="{FF2B5EF4-FFF2-40B4-BE49-F238E27FC236}">
                <a16:creationId xmlns:a16="http://schemas.microsoft.com/office/drawing/2014/main" id="{5DBF7E41-9080-6899-115A-A69E5FE0D06A}"/>
              </a:ext>
            </a:extLst>
          </p:cNvPr>
          <p:cNvSpPr/>
          <p:nvPr/>
        </p:nvSpPr>
        <p:spPr>
          <a:xfrm>
            <a:off x="3467708" y="2168860"/>
            <a:ext cx="4752528" cy="2520280"/>
          </a:xfrm>
          <a:prstGeom prst="wedgeEllipseCallou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chemeClr val="bg1">
                    <a:lumMod val="50000"/>
                  </a:schemeClr>
                </a:solidFill>
              </a:rPr>
              <a:t>Thank you</a:t>
            </a:r>
            <a:endParaRPr lang="ko-KR" altLang="en-US" sz="4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9945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래픽 21">
            <a:extLst>
              <a:ext uri="{FF2B5EF4-FFF2-40B4-BE49-F238E27FC236}">
                <a16:creationId xmlns:a16="http://schemas.microsoft.com/office/drawing/2014/main" id="{DA74FF4B-66B3-60E4-0B66-EA52522245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8" name="그래픽 37">
            <a:extLst>
              <a:ext uri="{FF2B5EF4-FFF2-40B4-BE49-F238E27FC236}">
                <a16:creationId xmlns:a16="http://schemas.microsoft.com/office/drawing/2014/main" id="{02FBEB9F-9FB4-5657-130A-CD2351467C3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-1" r="27522" b="23907"/>
          <a:stretch/>
        </p:blipFill>
        <p:spPr>
          <a:xfrm flipV="1">
            <a:off x="7546066" y="-1"/>
            <a:ext cx="4645934" cy="3296669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27DEE60A-06FB-8528-5148-E5576BB19A0F}"/>
              </a:ext>
            </a:extLst>
          </p:cNvPr>
          <p:cNvGrpSpPr/>
          <p:nvPr/>
        </p:nvGrpSpPr>
        <p:grpSpPr>
          <a:xfrm>
            <a:off x="870882" y="519237"/>
            <a:ext cx="2256700" cy="1269295"/>
            <a:chOff x="870882" y="519237"/>
            <a:chExt cx="2256700" cy="1269295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4733C01-501E-BDB3-3FB4-8A1A6AFBB517}"/>
                </a:ext>
              </a:extLst>
            </p:cNvPr>
            <p:cNvSpPr txBox="1"/>
            <p:nvPr/>
          </p:nvSpPr>
          <p:spPr>
            <a:xfrm>
              <a:off x="875370" y="957535"/>
              <a:ext cx="2252212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48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목 차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870882" y="519237"/>
              <a:ext cx="225221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8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81AEA493-6EE8-E6E0-22D0-D4B64342FD6D}"/>
              </a:ext>
            </a:extLst>
          </p:cNvPr>
          <p:cNvGrpSpPr/>
          <p:nvPr/>
        </p:nvGrpSpPr>
        <p:grpSpPr>
          <a:xfrm>
            <a:off x="6242110" y="2016471"/>
            <a:ext cx="4633979" cy="584775"/>
            <a:chOff x="6242110" y="2376079"/>
            <a:chExt cx="4444751" cy="584775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BC3CE16-3D78-432D-45D4-887A58C787A8}"/>
                </a:ext>
              </a:extLst>
            </p:cNvPr>
            <p:cNvSpPr txBox="1"/>
            <p:nvPr/>
          </p:nvSpPr>
          <p:spPr>
            <a:xfrm>
              <a:off x="7013793" y="2514579"/>
              <a:ext cx="3673068" cy="307777"/>
            </a:xfrm>
            <a:prstGeom prst="rect">
              <a:avLst/>
            </a:prstGeom>
            <a:noFill/>
          </p:spPr>
          <p:txBody>
            <a:bodyPr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20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개요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684A24D-EA77-472C-D9A2-BB6B189736F2}"/>
                </a:ext>
              </a:extLst>
            </p:cNvPr>
            <p:cNvSpPr txBox="1"/>
            <p:nvPr/>
          </p:nvSpPr>
          <p:spPr>
            <a:xfrm>
              <a:off x="6242110" y="2376079"/>
              <a:ext cx="631708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3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01</a:t>
              </a:r>
              <a:endParaRPr lang="ko-KR" altLang="en-US" sz="3200" dirty="0">
                <a:solidFill>
                  <a:srgbClr val="3378C8">
                    <a:alpha val="50000"/>
                  </a:srgb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endParaRP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D20302EC-FD5F-4618-CE2E-659079D82F39}"/>
              </a:ext>
            </a:extLst>
          </p:cNvPr>
          <p:cNvGrpSpPr/>
          <p:nvPr/>
        </p:nvGrpSpPr>
        <p:grpSpPr>
          <a:xfrm>
            <a:off x="6242109" y="2815777"/>
            <a:ext cx="3976700" cy="584775"/>
            <a:chOff x="6242109" y="3175385"/>
            <a:chExt cx="3976700" cy="584775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CDD6500-F434-1C7D-0147-703718F294D9}"/>
                </a:ext>
              </a:extLst>
            </p:cNvPr>
            <p:cNvSpPr txBox="1"/>
            <p:nvPr/>
          </p:nvSpPr>
          <p:spPr>
            <a:xfrm>
              <a:off x="7013793" y="3315668"/>
              <a:ext cx="3205016" cy="30777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20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팀 구성 및 역할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BCA31C1-3A00-5B22-AD1D-9939B1DD6C44}"/>
                </a:ext>
              </a:extLst>
            </p:cNvPr>
            <p:cNvSpPr txBox="1"/>
            <p:nvPr/>
          </p:nvSpPr>
          <p:spPr>
            <a:xfrm>
              <a:off x="6242109" y="3175385"/>
              <a:ext cx="764479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3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02</a:t>
              </a:r>
              <a:endParaRPr lang="ko-KR" altLang="en-US" sz="3200" dirty="0">
                <a:solidFill>
                  <a:srgbClr val="3378C8">
                    <a:alpha val="50000"/>
                  </a:srgb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endParaRP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D21147F6-73ED-B15D-3DFE-4ADAFF33C696}"/>
              </a:ext>
            </a:extLst>
          </p:cNvPr>
          <p:cNvGrpSpPr/>
          <p:nvPr/>
        </p:nvGrpSpPr>
        <p:grpSpPr>
          <a:xfrm>
            <a:off x="6242109" y="3615083"/>
            <a:ext cx="4185695" cy="584775"/>
            <a:chOff x="6242109" y="3974691"/>
            <a:chExt cx="4185695" cy="584775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E44B231-400D-B96D-4FEA-0393C6C1101A}"/>
                </a:ext>
              </a:extLst>
            </p:cNvPr>
            <p:cNvSpPr txBox="1"/>
            <p:nvPr/>
          </p:nvSpPr>
          <p:spPr>
            <a:xfrm>
              <a:off x="7013793" y="4116757"/>
              <a:ext cx="3414011" cy="30777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20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 절차 및 방법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A44BBDE-9A03-753D-BEBD-076DCAC77B43}"/>
                </a:ext>
              </a:extLst>
            </p:cNvPr>
            <p:cNvSpPr txBox="1"/>
            <p:nvPr/>
          </p:nvSpPr>
          <p:spPr>
            <a:xfrm>
              <a:off x="6242109" y="3974691"/>
              <a:ext cx="764479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3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03</a:t>
              </a:r>
              <a:endParaRPr lang="ko-KR" altLang="en-US" sz="3200" dirty="0">
                <a:solidFill>
                  <a:srgbClr val="3378C8">
                    <a:alpha val="50000"/>
                  </a:srgb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endParaRP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4936AF52-1B94-6FAA-0B07-46390BD1D250}"/>
              </a:ext>
            </a:extLst>
          </p:cNvPr>
          <p:cNvGrpSpPr/>
          <p:nvPr/>
        </p:nvGrpSpPr>
        <p:grpSpPr>
          <a:xfrm>
            <a:off x="6242109" y="4414389"/>
            <a:ext cx="3256573" cy="584775"/>
            <a:chOff x="6242109" y="4773997"/>
            <a:chExt cx="3256573" cy="584775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7011022-0A21-498C-52F2-7DEE3D0CBE42}"/>
                </a:ext>
              </a:extLst>
            </p:cNvPr>
            <p:cNvSpPr txBox="1"/>
            <p:nvPr/>
          </p:nvSpPr>
          <p:spPr>
            <a:xfrm>
              <a:off x="7013793" y="4917846"/>
              <a:ext cx="2484889" cy="30777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20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기능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1B5840F-C867-1449-73D3-066733F5C22F}"/>
                </a:ext>
              </a:extLst>
            </p:cNvPr>
            <p:cNvSpPr txBox="1"/>
            <p:nvPr/>
          </p:nvSpPr>
          <p:spPr>
            <a:xfrm>
              <a:off x="6242109" y="4773997"/>
              <a:ext cx="764479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3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04</a:t>
              </a:r>
              <a:endParaRPr lang="ko-KR" altLang="en-US" sz="3200" dirty="0">
                <a:solidFill>
                  <a:srgbClr val="3378C8">
                    <a:alpha val="50000"/>
                  </a:srgb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4B796DA2-A294-786D-A804-14A5CA4298D2}"/>
              </a:ext>
            </a:extLst>
          </p:cNvPr>
          <p:cNvSpPr txBox="1"/>
          <p:nvPr/>
        </p:nvSpPr>
        <p:spPr>
          <a:xfrm>
            <a:off x="0" y="674370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pic>
        <p:nvPicPr>
          <p:cNvPr id="42" name="그래픽 41">
            <a:extLst>
              <a:ext uri="{FF2B5EF4-FFF2-40B4-BE49-F238E27FC236}">
                <a16:creationId xmlns:a16="http://schemas.microsoft.com/office/drawing/2014/main" id="{5807ED90-BD54-871A-198F-7B8B0FF7B0A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-1042684" y="4289182"/>
            <a:ext cx="142875" cy="142875"/>
          </a:xfrm>
          <a:prstGeom prst="rect">
            <a:avLst/>
          </a:prstGeom>
        </p:spPr>
      </p:pic>
      <p:pic>
        <p:nvPicPr>
          <p:cNvPr id="50" name="그래픽 49">
            <a:extLst>
              <a:ext uri="{FF2B5EF4-FFF2-40B4-BE49-F238E27FC236}">
                <a16:creationId xmlns:a16="http://schemas.microsoft.com/office/drawing/2014/main" id="{30C31F35-2805-AE48-BDF2-EA025493CB2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073038" y="1555170"/>
            <a:ext cx="233362" cy="233362"/>
          </a:xfrm>
          <a:prstGeom prst="rect">
            <a:avLst/>
          </a:prstGeom>
        </p:spPr>
      </p:pic>
      <p:pic>
        <p:nvPicPr>
          <p:cNvPr id="52" name="그래픽 51">
            <a:extLst>
              <a:ext uri="{FF2B5EF4-FFF2-40B4-BE49-F238E27FC236}">
                <a16:creationId xmlns:a16="http://schemas.microsoft.com/office/drawing/2014/main" id="{CE4DB9DB-68C0-99C7-C871-369EF59049A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2700000">
            <a:off x="11933337" y="302760"/>
            <a:ext cx="343679" cy="343679"/>
          </a:xfrm>
          <a:prstGeom prst="rect">
            <a:avLst/>
          </a:prstGeom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EBF7D4C4-C114-692A-CA6C-BFE8DEAD4DDC}"/>
              </a:ext>
            </a:extLst>
          </p:cNvPr>
          <p:cNvGrpSpPr/>
          <p:nvPr/>
        </p:nvGrpSpPr>
        <p:grpSpPr>
          <a:xfrm>
            <a:off x="296588" y="1043222"/>
            <a:ext cx="6161017" cy="4371570"/>
            <a:chOff x="296588" y="1043222"/>
            <a:chExt cx="6161017" cy="4371570"/>
          </a:xfrm>
        </p:grpSpPr>
        <p:pic>
          <p:nvPicPr>
            <p:cNvPr id="25" name="그래픽 24">
              <a:extLst>
                <a:ext uri="{FF2B5EF4-FFF2-40B4-BE49-F238E27FC236}">
                  <a16:creationId xmlns:a16="http://schemas.microsoft.com/office/drawing/2014/main" id="{2B60E93F-B972-BFFC-0CF7-C8C6035FC20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46394" y="1043222"/>
              <a:ext cx="6111211" cy="3433995"/>
            </a:xfrm>
            <a:prstGeom prst="rect">
              <a:avLst/>
            </a:prstGeom>
          </p:spPr>
        </p:pic>
        <p:pic>
          <p:nvPicPr>
            <p:cNvPr id="40" name="그래픽 39">
              <a:extLst>
                <a:ext uri="{FF2B5EF4-FFF2-40B4-BE49-F238E27FC236}">
                  <a16:creationId xmlns:a16="http://schemas.microsoft.com/office/drawing/2014/main" id="{E5BD5758-E313-FA1D-F891-ED6E4998AE9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3709557" y="5176667"/>
              <a:ext cx="238125" cy="238125"/>
            </a:xfrm>
            <a:prstGeom prst="rect">
              <a:avLst/>
            </a:prstGeom>
          </p:spPr>
        </p:pic>
        <p:pic>
          <p:nvPicPr>
            <p:cNvPr id="46" name="그래픽 45">
              <a:extLst>
                <a:ext uri="{FF2B5EF4-FFF2-40B4-BE49-F238E27FC236}">
                  <a16:creationId xmlns:a16="http://schemas.microsoft.com/office/drawing/2014/main" id="{67B47286-5E9D-782A-E602-D5E6C06D59CC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4538270" y="4298532"/>
              <a:ext cx="106965" cy="106965"/>
            </a:xfrm>
            <a:prstGeom prst="rect">
              <a:avLst/>
            </a:prstGeom>
          </p:spPr>
        </p:pic>
        <p:pic>
          <p:nvPicPr>
            <p:cNvPr id="48" name="그래픽 47">
              <a:extLst>
                <a:ext uri="{FF2B5EF4-FFF2-40B4-BE49-F238E27FC236}">
                  <a16:creationId xmlns:a16="http://schemas.microsoft.com/office/drawing/2014/main" id="{E638B003-6F0A-E445-44EF-5D295FB0AA1B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1203634" y="2752292"/>
              <a:ext cx="320555" cy="320555"/>
            </a:xfrm>
            <a:prstGeom prst="rect">
              <a:avLst/>
            </a:prstGeom>
          </p:spPr>
        </p:pic>
        <p:pic>
          <p:nvPicPr>
            <p:cNvPr id="54" name="그래픽 53">
              <a:extLst>
                <a:ext uri="{FF2B5EF4-FFF2-40B4-BE49-F238E27FC236}">
                  <a16:creationId xmlns:a16="http://schemas.microsoft.com/office/drawing/2014/main" id="{FB713AF8-DDAC-1DA9-8897-D1948DF33C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296588" y="1824462"/>
              <a:ext cx="320555" cy="304324"/>
            </a:xfrm>
            <a:prstGeom prst="rect">
              <a:avLst/>
            </a:prstGeom>
          </p:spPr>
        </p:pic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003D5BE4-D6B7-462E-8F00-67394A740576}"/>
              </a:ext>
            </a:extLst>
          </p:cNvPr>
          <p:cNvGrpSpPr/>
          <p:nvPr/>
        </p:nvGrpSpPr>
        <p:grpSpPr>
          <a:xfrm>
            <a:off x="6245743" y="5158078"/>
            <a:ext cx="3256573" cy="584775"/>
            <a:chOff x="6242109" y="4773997"/>
            <a:chExt cx="3256573" cy="584775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B3CFB0F-B3E8-45F3-A827-739422ED75A5}"/>
                </a:ext>
              </a:extLst>
            </p:cNvPr>
            <p:cNvSpPr txBox="1"/>
            <p:nvPr/>
          </p:nvSpPr>
          <p:spPr>
            <a:xfrm>
              <a:off x="7013793" y="4917846"/>
              <a:ext cx="2484889" cy="30777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20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</a:t>
              </a:r>
              <a:r>
                <a:rPr lang="en-US" altLang="ko-KR" sz="20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20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벤치마킹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44A1DE6-56D6-442C-B0B0-615FCA18E7F3}"/>
                </a:ext>
              </a:extLst>
            </p:cNvPr>
            <p:cNvSpPr txBox="1"/>
            <p:nvPr/>
          </p:nvSpPr>
          <p:spPr>
            <a:xfrm>
              <a:off x="6242109" y="4773997"/>
              <a:ext cx="764479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3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05</a:t>
              </a:r>
              <a:endParaRPr lang="ko-KR" altLang="en-US" sz="3200" dirty="0">
                <a:solidFill>
                  <a:srgbClr val="3378C8">
                    <a:alpha val="50000"/>
                  </a:srgb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endParaRP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40B87D5F-7970-AFAB-A63E-1A0DD23911D0}"/>
              </a:ext>
            </a:extLst>
          </p:cNvPr>
          <p:cNvGrpSpPr/>
          <p:nvPr/>
        </p:nvGrpSpPr>
        <p:grpSpPr>
          <a:xfrm>
            <a:off x="6242109" y="5881566"/>
            <a:ext cx="3256573" cy="584775"/>
            <a:chOff x="6242109" y="4773997"/>
            <a:chExt cx="3256573" cy="584775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17FC2AB-6ABC-6DBB-528F-F99B79144B20}"/>
                </a:ext>
              </a:extLst>
            </p:cNvPr>
            <p:cNvSpPr txBox="1"/>
            <p:nvPr/>
          </p:nvSpPr>
          <p:spPr>
            <a:xfrm>
              <a:off x="7013793" y="4917846"/>
              <a:ext cx="2484889" cy="30777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20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시나리오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B85F18B-7403-8746-FFDC-E7ED61BD94E8}"/>
                </a:ext>
              </a:extLst>
            </p:cNvPr>
            <p:cNvSpPr txBox="1"/>
            <p:nvPr/>
          </p:nvSpPr>
          <p:spPr>
            <a:xfrm>
              <a:off x="6242109" y="4773997"/>
              <a:ext cx="764479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3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06</a:t>
              </a:r>
              <a:endParaRPr lang="ko-KR" altLang="en-US" sz="3200" dirty="0">
                <a:solidFill>
                  <a:srgbClr val="3378C8">
                    <a:alpha val="50000"/>
                  </a:srgb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93930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래픽 16">
            <a:extLst>
              <a:ext uri="{FF2B5EF4-FFF2-40B4-BE49-F238E27FC236}">
                <a16:creationId xmlns:a16="http://schemas.microsoft.com/office/drawing/2014/main" id="{5D7D92DC-AA5F-DB8A-4577-CE6DDC763B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8" name="사각형: 둥근 한쪽 모서리 17">
            <a:extLst>
              <a:ext uri="{FF2B5EF4-FFF2-40B4-BE49-F238E27FC236}">
                <a16:creationId xmlns:a16="http://schemas.microsoft.com/office/drawing/2014/main" id="{2EAF6D58-084F-2DED-DF2E-AAB0DF464557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739452E3-2013-66BF-2EBE-F0EC960C4077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2519771-A232-D9CF-4769-EBFF2F8CFBB1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E109AB5-00CA-F0E8-7FD9-645FB6E912A9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개요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93CAA92-4EAE-8A8B-E8EE-0F5B51065B1A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01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pic>
        <p:nvPicPr>
          <p:cNvPr id="26" name="그림 25">
            <a:extLst>
              <a:ext uri="{FF2B5EF4-FFF2-40B4-BE49-F238E27FC236}">
                <a16:creationId xmlns:a16="http://schemas.microsoft.com/office/drawing/2014/main" id="{FE80A41B-F61E-4713-97AE-0B084B8425A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916849"/>
            <a:ext cx="12192000" cy="233580"/>
          </a:xfrm>
          <a:prstGeom prst="rect">
            <a:avLst/>
          </a:prstGeom>
        </p:spPr>
      </p:pic>
      <p:grpSp>
        <p:nvGrpSpPr>
          <p:cNvPr id="28" name="그룹 27">
            <a:extLst>
              <a:ext uri="{FF2B5EF4-FFF2-40B4-BE49-F238E27FC236}">
                <a16:creationId xmlns:a16="http://schemas.microsoft.com/office/drawing/2014/main" id="{718F8096-D17C-15A7-34ED-DD08BC50AA49}"/>
              </a:ext>
            </a:extLst>
          </p:cNvPr>
          <p:cNvGrpSpPr/>
          <p:nvPr/>
        </p:nvGrpSpPr>
        <p:grpSpPr>
          <a:xfrm>
            <a:off x="541891" y="1430219"/>
            <a:ext cx="10526159" cy="369332"/>
            <a:chOff x="541891" y="1430219"/>
            <a:chExt cx="10526159" cy="369332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168CD54-D633-5776-71CD-FD7897E3EC30}"/>
                </a:ext>
              </a:extLst>
            </p:cNvPr>
            <p:cNvSpPr txBox="1"/>
            <p:nvPr/>
          </p:nvSpPr>
          <p:spPr>
            <a:xfrm>
              <a:off x="743615" y="1430219"/>
              <a:ext cx="103244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아래 내용이 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j-ea"/>
                  <a:ea typeface="+mj-ea"/>
                </a:rPr>
                <a:t>반드시 포함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되도록 작성</a:t>
              </a:r>
              <a:r>
                <a:rPr lang="ko-KR" altLang="en-US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한다</a:t>
              </a:r>
              <a:r>
                <a:rPr lang="en-US" altLang="ko-KR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.  </a:t>
              </a:r>
            </a:p>
          </p:txBody>
        </p:sp>
        <p:sp>
          <p:nvSpPr>
            <p:cNvPr id="30" name="그래픽 43">
              <a:extLst>
                <a:ext uri="{FF2B5EF4-FFF2-40B4-BE49-F238E27FC236}">
                  <a16:creationId xmlns:a16="http://schemas.microsoft.com/office/drawing/2014/main" id="{3A85AD0A-F31C-CE36-E2E5-7C20DEA387EC}"/>
                </a:ext>
              </a:extLst>
            </p:cNvPr>
            <p:cNvSpPr/>
            <p:nvPr/>
          </p:nvSpPr>
          <p:spPr>
            <a:xfrm>
              <a:off x="541891" y="1539006"/>
              <a:ext cx="101147" cy="113869"/>
            </a:xfrm>
            <a:custGeom>
              <a:avLst/>
              <a:gdLst>
                <a:gd name="connsiteX0" fmla="*/ 428021 w 450214"/>
                <a:gd name="connsiteY0" fmla="*/ 214932 h 506845"/>
                <a:gd name="connsiteX1" fmla="*/ 66705 w 450214"/>
                <a:gd name="connsiteY1" fmla="*/ 6045 h 506845"/>
                <a:gd name="connsiteX2" fmla="*/ 0 w 450214"/>
                <a:gd name="connsiteY2" fmla="*/ 44511 h 506845"/>
                <a:gd name="connsiteX3" fmla="*/ 0 w 450214"/>
                <a:gd name="connsiteY3" fmla="*/ 462326 h 506845"/>
                <a:gd name="connsiteX4" fmla="*/ 66705 w 450214"/>
                <a:gd name="connsiteY4" fmla="*/ 500812 h 506845"/>
                <a:gd name="connsiteX5" fmla="*/ 428021 w 450214"/>
                <a:gd name="connsiteY5" fmla="*/ 291905 h 506845"/>
                <a:gd name="connsiteX6" fmla="*/ 428021 w 450214"/>
                <a:gd name="connsiteY6" fmla="*/ 214932 h 50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035" cap="flat">
              <a:noFill/>
              <a:prstDash val="solid"/>
              <a:miter/>
            </a:ln>
            <a:effectLst>
              <a:outerShdw blurRad="50800" dist="38100" dir="5400000" algn="t" rotWithShape="0">
                <a:srgbClr val="3378C8">
                  <a:alpha val="40000"/>
                </a:srgbClr>
              </a:outerShdw>
            </a:effectLst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F3F47CD5-B807-B83F-61E9-F4274413B9B9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3D5EC40-66CF-4031-0B6C-BB0FF72B95AC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pic>
        <p:nvPicPr>
          <p:cNvPr id="38" name="그래픽 37">
            <a:extLst>
              <a:ext uri="{FF2B5EF4-FFF2-40B4-BE49-F238E27FC236}">
                <a16:creationId xmlns:a16="http://schemas.microsoft.com/office/drawing/2014/main" id="{52169E4C-2799-F656-9DE1-1585D60362A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l="34974"/>
          <a:stretch/>
        </p:blipFill>
        <p:spPr>
          <a:xfrm rot="14660350">
            <a:off x="1714" y="5530566"/>
            <a:ext cx="1452422" cy="917364"/>
          </a:xfrm>
          <a:prstGeom prst="rect">
            <a:avLst/>
          </a:prstGeom>
        </p:spPr>
      </p:pic>
      <p:pic>
        <p:nvPicPr>
          <p:cNvPr id="77" name="그래픽 76">
            <a:extLst>
              <a:ext uri="{FF2B5EF4-FFF2-40B4-BE49-F238E27FC236}">
                <a16:creationId xmlns:a16="http://schemas.microsoft.com/office/drawing/2014/main" id="{07A591E4-A623-F9E5-1D76-C87CC8D6F30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21165700">
            <a:off x="8621099" y="4762217"/>
            <a:ext cx="3710393" cy="1869483"/>
          </a:xfrm>
          <a:prstGeom prst="rect">
            <a:avLst/>
          </a:prstGeom>
        </p:spPr>
      </p:pic>
      <p:pic>
        <p:nvPicPr>
          <p:cNvPr id="2" name="그래픽 1">
            <a:extLst>
              <a:ext uri="{FF2B5EF4-FFF2-40B4-BE49-F238E27FC236}">
                <a16:creationId xmlns:a16="http://schemas.microsoft.com/office/drawing/2014/main" id="{987BCEF9-B226-F362-6313-E55EE991184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690202" y="3164584"/>
            <a:ext cx="178594" cy="178594"/>
          </a:xfrm>
          <a:prstGeom prst="rect">
            <a:avLst/>
          </a:prstGeom>
        </p:spPr>
      </p:pic>
      <p:pic>
        <p:nvPicPr>
          <p:cNvPr id="3" name="그래픽 2">
            <a:extLst>
              <a:ext uri="{FF2B5EF4-FFF2-40B4-BE49-F238E27FC236}">
                <a16:creationId xmlns:a16="http://schemas.microsoft.com/office/drawing/2014/main" id="{4B110257-EB8E-76DE-368E-E544EFAFF9E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20272352">
            <a:off x="386995" y="5443343"/>
            <a:ext cx="186904" cy="207671"/>
          </a:xfrm>
          <a:prstGeom prst="rect">
            <a:avLst/>
          </a:prstGeom>
        </p:spPr>
      </p:pic>
      <p:pic>
        <p:nvPicPr>
          <p:cNvPr id="4" name="그래픽 3">
            <a:extLst>
              <a:ext uri="{FF2B5EF4-FFF2-40B4-BE49-F238E27FC236}">
                <a16:creationId xmlns:a16="http://schemas.microsoft.com/office/drawing/2014/main" id="{92D42B1E-2EB5-D71D-F8B8-63CD366F3570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 l="44921"/>
          <a:stretch/>
        </p:blipFill>
        <p:spPr>
          <a:xfrm rot="10800000">
            <a:off x="11016343" y="4903197"/>
            <a:ext cx="1175656" cy="779989"/>
          </a:xfrm>
          <a:prstGeom prst="rect">
            <a:avLst/>
          </a:prstGeom>
        </p:spPr>
      </p:pic>
      <p:pic>
        <p:nvPicPr>
          <p:cNvPr id="5" name="그래픽 4">
            <a:extLst>
              <a:ext uri="{FF2B5EF4-FFF2-40B4-BE49-F238E27FC236}">
                <a16:creationId xmlns:a16="http://schemas.microsoft.com/office/drawing/2014/main" id="{F78E59B9-5F04-49C5-1722-52369FFA7F3C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rcRect l="45412"/>
          <a:stretch/>
        </p:blipFill>
        <p:spPr>
          <a:xfrm>
            <a:off x="0" y="3261891"/>
            <a:ext cx="2914927" cy="2847758"/>
          </a:xfrm>
          <a:prstGeom prst="rect">
            <a:avLst/>
          </a:prstGeom>
        </p:spPr>
      </p:pic>
      <p:pic>
        <p:nvPicPr>
          <p:cNvPr id="7" name="그래픽 6">
            <a:extLst>
              <a:ext uri="{FF2B5EF4-FFF2-40B4-BE49-F238E27FC236}">
                <a16:creationId xmlns:a16="http://schemas.microsoft.com/office/drawing/2014/main" id="{83FBC032-B6AF-A79B-5B30-F603859AE362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0" y="5934670"/>
            <a:ext cx="12192000" cy="923330"/>
          </a:xfrm>
          <a:prstGeom prst="rect">
            <a:avLst/>
          </a:prstGeom>
        </p:spPr>
      </p:pic>
      <p:pic>
        <p:nvPicPr>
          <p:cNvPr id="8" name="그래픽 7">
            <a:extLst>
              <a:ext uri="{FF2B5EF4-FFF2-40B4-BE49-F238E27FC236}">
                <a16:creationId xmlns:a16="http://schemas.microsoft.com/office/drawing/2014/main" id="{7B6B5F6A-0FEB-342B-332D-F2272FE569DD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1672484" y="2240918"/>
            <a:ext cx="149373" cy="149373"/>
          </a:xfrm>
          <a:prstGeom prst="rect">
            <a:avLst/>
          </a:prstGeom>
        </p:spPr>
      </p:pic>
      <p:grpSp>
        <p:nvGrpSpPr>
          <p:cNvPr id="45" name="그룹 44">
            <a:extLst>
              <a:ext uri="{FF2B5EF4-FFF2-40B4-BE49-F238E27FC236}">
                <a16:creationId xmlns:a16="http://schemas.microsoft.com/office/drawing/2014/main" id="{0E5BBE0F-3417-3F88-1387-99E3FB412ECD}"/>
              </a:ext>
            </a:extLst>
          </p:cNvPr>
          <p:cNvGrpSpPr/>
          <p:nvPr/>
        </p:nvGrpSpPr>
        <p:grpSpPr>
          <a:xfrm>
            <a:off x="491899" y="2373418"/>
            <a:ext cx="2122308" cy="3803725"/>
            <a:chOff x="501797" y="2373418"/>
            <a:chExt cx="2122308" cy="3803725"/>
          </a:xfrm>
        </p:grpSpPr>
        <p:grpSp>
          <p:nvGrpSpPr>
            <p:cNvPr id="81" name="그룹 80">
              <a:extLst>
                <a:ext uri="{FF2B5EF4-FFF2-40B4-BE49-F238E27FC236}">
                  <a16:creationId xmlns:a16="http://schemas.microsoft.com/office/drawing/2014/main" id="{14783ACD-1AA6-FF6B-495F-A59938EC7ED4}"/>
                </a:ext>
              </a:extLst>
            </p:cNvPr>
            <p:cNvGrpSpPr/>
            <p:nvPr/>
          </p:nvGrpSpPr>
          <p:grpSpPr>
            <a:xfrm>
              <a:off x="501798" y="2567441"/>
              <a:ext cx="2122307" cy="3609702"/>
              <a:chOff x="541891" y="2567441"/>
              <a:chExt cx="2122307" cy="3609702"/>
            </a:xfrm>
            <a:effectLst/>
          </p:grpSpPr>
          <p:sp>
            <p:nvSpPr>
              <p:cNvPr id="89" name="사각형: 둥근 위쪽 모서리 88">
                <a:extLst>
                  <a:ext uri="{FF2B5EF4-FFF2-40B4-BE49-F238E27FC236}">
                    <a16:creationId xmlns:a16="http://schemas.microsoft.com/office/drawing/2014/main" id="{9487F184-B80E-E980-A76D-497489E39B5B}"/>
                  </a:ext>
                </a:extLst>
              </p:cNvPr>
              <p:cNvSpPr/>
              <p:nvPr/>
            </p:nvSpPr>
            <p:spPr>
              <a:xfrm>
                <a:off x="541891" y="2567441"/>
                <a:ext cx="2122307" cy="3609702"/>
              </a:xfrm>
              <a:prstGeom prst="round2SameRect">
                <a:avLst/>
              </a:prstGeom>
              <a:solidFill>
                <a:srgbClr val="FCFDFE"/>
              </a:solidFill>
              <a:ln>
                <a:noFill/>
              </a:ln>
              <a:effectLst>
                <a:outerShdw blurRad="63500" sx="102000" sy="102000" algn="ctr" rotWithShape="0">
                  <a:srgbClr val="3378C8">
                    <a:alpha val="10000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0" name="직사각형 89">
                <a:extLst>
                  <a:ext uri="{FF2B5EF4-FFF2-40B4-BE49-F238E27FC236}">
                    <a16:creationId xmlns:a16="http://schemas.microsoft.com/office/drawing/2014/main" id="{7533C0E5-37D4-666D-ED97-04FE66D8AA07}"/>
                  </a:ext>
                </a:extLst>
              </p:cNvPr>
              <p:cNvSpPr/>
              <p:nvPr/>
            </p:nvSpPr>
            <p:spPr>
              <a:xfrm>
                <a:off x="541891" y="6034088"/>
                <a:ext cx="2122306" cy="143055"/>
              </a:xfrm>
              <a:prstGeom prst="rect">
                <a:avLst/>
              </a:prstGeom>
              <a:solidFill>
                <a:srgbClr val="3378C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03F42FBE-711F-2AE5-DA50-EBCDB0265D7B}"/>
                </a:ext>
              </a:extLst>
            </p:cNvPr>
            <p:cNvSpPr txBox="1"/>
            <p:nvPr/>
          </p:nvSpPr>
          <p:spPr>
            <a:xfrm>
              <a:off x="710830" y="3060042"/>
              <a:ext cx="1704241" cy="98058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주제 및 선정 배경</a:t>
              </a:r>
              <a:r>
                <a:rPr lang="en-US" altLang="ko-KR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br>
                <a:rPr lang="en-US" altLang="ko-KR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기획의도</a:t>
              </a:r>
            </a:p>
          </p:txBody>
        </p:sp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899B77B5-7708-F027-9821-B23D2CEEC13C}"/>
                </a:ext>
              </a:extLst>
            </p:cNvPr>
            <p:cNvGrpSpPr/>
            <p:nvPr/>
          </p:nvGrpSpPr>
          <p:grpSpPr>
            <a:xfrm>
              <a:off x="1398903" y="2373418"/>
              <a:ext cx="408282" cy="388045"/>
              <a:chOff x="450324" y="2128945"/>
              <a:chExt cx="889526" cy="845438"/>
            </a:xfrm>
          </p:grpSpPr>
          <p:sp>
            <p:nvSpPr>
              <p:cNvPr id="86" name="육각형 85">
                <a:extLst>
                  <a:ext uri="{FF2B5EF4-FFF2-40B4-BE49-F238E27FC236}">
                    <a16:creationId xmlns:a16="http://schemas.microsoft.com/office/drawing/2014/main" id="{F6936F92-A6DE-5ACE-9B7A-91588D13D8D9}"/>
                  </a:ext>
                </a:extLst>
              </p:cNvPr>
              <p:cNvSpPr/>
              <p:nvPr/>
            </p:nvSpPr>
            <p:spPr>
              <a:xfrm>
                <a:off x="450324" y="2128945"/>
                <a:ext cx="889526" cy="766832"/>
              </a:xfrm>
              <a:prstGeom prst="hexagon">
                <a:avLst/>
              </a:prstGeom>
              <a:solidFill>
                <a:srgbClr val="3378C8"/>
              </a:solidFill>
              <a:ln w="12700">
                <a:solidFill>
                  <a:srgbClr val="3378C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87" name="자유형: 도형 86">
                <a:extLst>
                  <a:ext uri="{FF2B5EF4-FFF2-40B4-BE49-F238E27FC236}">
                    <a16:creationId xmlns:a16="http://schemas.microsoft.com/office/drawing/2014/main" id="{3A2FA4EF-8448-1B99-E95A-6C8D85E801EB}"/>
                  </a:ext>
                </a:extLst>
              </p:cNvPr>
              <p:cNvSpPr/>
              <p:nvPr/>
            </p:nvSpPr>
            <p:spPr>
              <a:xfrm rot="4666750">
                <a:off x="505813" y="2117833"/>
                <a:ext cx="667576" cy="698546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20000"/>
                    </a:schemeClr>
                  </a:gs>
                  <a:gs pos="0">
                    <a:srgbClr val="2069C2">
                      <a:alpha val="14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7CFB97A8-0377-4583-43C1-B930793AB1B7}"/>
                  </a:ext>
                </a:extLst>
              </p:cNvPr>
              <p:cNvSpPr txBox="1"/>
              <p:nvPr/>
            </p:nvSpPr>
            <p:spPr>
              <a:xfrm>
                <a:off x="616568" y="2271884"/>
                <a:ext cx="557043" cy="7024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latinLnBrk="0"/>
                <a:r>
                  <a:rPr lang="en-US" altLang="ko-KR" sz="1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세방고딕 Bold" panose="00000800000000000000" pitchFamily="2" charset="-127"/>
                    <a:ea typeface="세방고딕 Bold" panose="00000800000000000000" pitchFamily="2" charset="-127"/>
                    <a:cs typeface="Pretendard SemiBold" panose="02000703000000020004" pitchFamily="2" charset="-127"/>
                  </a:rPr>
                  <a:t>1</a:t>
                </a:r>
                <a:endPara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  <a:cs typeface="Pretendard SemiBold" panose="02000703000000020004" pitchFamily="2" charset="-127"/>
                </a:endParaRPr>
              </a:p>
            </p:txBody>
          </p:sp>
        </p:grp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2D316C95-1060-3E2B-12CF-65A95B12E668}"/>
                </a:ext>
              </a:extLst>
            </p:cNvPr>
            <p:cNvSpPr txBox="1"/>
            <p:nvPr/>
          </p:nvSpPr>
          <p:spPr>
            <a:xfrm>
              <a:off x="501797" y="4453027"/>
              <a:ext cx="2122307" cy="88761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회의실 예약 관리 서비스 </a:t>
              </a:r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“</a:t>
              </a:r>
              <a:r>
                <a:rPr lang="ko-KR" altLang="en-US" sz="12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회의실 닷컴</a:t>
              </a:r>
              <a:r>
                <a:rPr lang="en-US" altLang="ko-KR" sz="12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”</a:t>
              </a:r>
              <a:r>
                <a:rPr lang="ko-KR" altLang="en-US" sz="12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의 불편한 점 개선 및 직관적 인터페이스 제공</a:t>
              </a:r>
              <a:endParaRPr lang="en-US" altLang="ko-KR" sz="12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85" name="직선 연결선 84">
              <a:extLst>
                <a:ext uri="{FF2B5EF4-FFF2-40B4-BE49-F238E27FC236}">
                  <a16:creationId xmlns:a16="http://schemas.microsoft.com/office/drawing/2014/main" id="{311B0875-3DFC-7826-A161-D12F6A206631}"/>
                </a:ext>
              </a:extLst>
            </p:cNvPr>
            <p:cNvCxnSpPr>
              <a:cxnSpLocks/>
            </p:cNvCxnSpPr>
            <p:nvPr/>
          </p:nvCxnSpPr>
          <p:spPr>
            <a:xfrm>
              <a:off x="1458728" y="4260129"/>
              <a:ext cx="208445" cy="0"/>
            </a:xfrm>
            <a:prstGeom prst="line">
              <a:avLst/>
            </a:prstGeom>
            <a:ln w="19050">
              <a:solidFill>
                <a:srgbClr val="3378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77EFC602-0655-EA65-32C1-E8D5294AECFB}"/>
              </a:ext>
            </a:extLst>
          </p:cNvPr>
          <p:cNvGrpSpPr/>
          <p:nvPr/>
        </p:nvGrpSpPr>
        <p:grpSpPr>
          <a:xfrm>
            <a:off x="2774271" y="2373418"/>
            <a:ext cx="2122307" cy="3803725"/>
            <a:chOff x="2784169" y="2373418"/>
            <a:chExt cx="2122307" cy="3803725"/>
          </a:xfrm>
        </p:grpSpPr>
        <p:grpSp>
          <p:nvGrpSpPr>
            <p:cNvPr id="92" name="그룹 91">
              <a:extLst>
                <a:ext uri="{FF2B5EF4-FFF2-40B4-BE49-F238E27FC236}">
                  <a16:creationId xmlns:a16="http://schemas.microsoft.com/office/drawing/2014/main" id="{B865315C-A3ED-823F-9D27-0B0DB41EC7B2}"/>
                </a:ext>
              </a:extLst>
            </p:cNvPr>
            <p:cNvGrpSpPr/>
            <p:nvPr/>
          </p:nvGrpSpPr>
          <p:grpSpPr>
            <a:xfrm>
              <a:off x="2784169" y="2567441"/>
              <a:ext cx="2122307" cy="3609702"/>
              <a:chOff x="2815881" y="2567441"/>
              <a:chExt cx="2122307" cy="3609702"/>
            </a:xfrm>
            <a:effectLst/>
          </p:grpSpPr>
          <p:sp>
            <p:nvSpPr>
              <p:cNvPr id="100" name="사각형: 둥근 위쪽 모서리 99">
                <a:extLst>
                  <a:ext uri="{FF2B5EF4-FFF2-40B4-BE49-F238E27FC236}">
                    <a16:creationId xmlns:a16="http://schemas.microsoft.com/office/drawing/2014/main" id="{BBADC5C0-E325-0E29-F1CB-2BBDC807F88A}"/>
                  </a:ext>
                </a:extLst>
              </p:cNvPr>
              <p:cNvSpPr/>
              <p:nvPr/>
            </p:nvSpPr>
            <p:spPr>
              <a:xfrm>
                <a:off x="2815881" y="2567441"/>
                <a:ext cx="2122307" cy="3609702"/>
              </a:xfrm>
              <a:prstGeom prst="round2SameRect">
                <a:avLst/>
              </a:prstGeom>
              <a:solidFill>
                <a:srgbClr val="FFFEFB"/>
              </a:solidFill>
              <a:ln>
                <a:noFill/>
              </a:ln>
              <a:effectLst>
                <a:outerShdw blurRad="63500" sx="102000" sy="102000" algn="ctr" rotWithShape="0">
                  <a:srgbClr val="FFD85C">
                    <a:alpha val="20000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1" name="직사각형 100">
                <a:extLst>
                  <a:ext uri="{FF2B5EF4-FFF2-40B4-BE49-F238E27FC236}">
                    <a16:creationId xmlns:a16="http://schemas.microsoft.com/office/drawing/2014/main" id="{212270CE-CB89-13D3-2499-5C569A88DAEE}"/>
                  </a:ext>
                </a:extLst>
              </p:cNvPr>
              <p:cNvSpPr/>
              <p:nvPr/>
            </p:nvSpPr>
            <p:spPr>
              <a:xfrm>
                <a:off x="2815882" y="6034088"/>
                <a:ext cx="2122306" cy="143055"/>
              </a:xfrm>
              <a:prstGeom prst="rect">
                <a:avLst/>
              </a:prstGeom>
              <a:solidFill>
                <a:srgbClr val="FFD85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3" name="그룹 92">
              <a:extLst>
                <a:ext uri="{FF2B5EF4-FFF2-40B4-BE49-F238E27FC236}">
                  <a16:creationId xmlns:a16="http://schemas.microsoft.com/office/drawing/2014/main" id="{27AD5890-AF29-E0F7-5DF1-9DF4B1625828}"/>
                </a:ext>
              </a:extLst>
            </p:cNvPr>
            <p:cNvGrpSpPr/>
            <p:nvPr/>
          </p:nvGrpSpPr>
          <p:grpSpPr>
            <a:xfrm>
              <a:off x="3688352" y="2373418"/>
              <a:ext cx="408282" cy="351966"/>
              <a:chOff x="450324" y="2128945"/>
              <a:chExt cx="889526" cy="766832"/>
            </a:xfrm>
          </p:grpSpPr>
          <p:sp>
            <p:nvSpPr>
              <p:cNvPr id="97" name="육각형 96">
                <a:extLst>
                  <a:ext uri="{FF2B5EF4-FFF2-40B4-BE49-F238E27FC236}">
                    <a16:creationId xmlns:a16="http://schemas.microsoft.com/office/drawing/2014/main" id="{8AD1C042-8D07-9E58-1A73-AFEE6C2785CC}"/>
                  </a:ext>
                </a:extLst>
              </p:cNvPr>
              <p:cNvSpPr/>
              <p:nvPr/>
            </p:nvSpPr>
            <p:spPr>
              <a:xfrm>
                <a:off x="450324" y="2128945"/>
                <a:ext cx="889526" cy="766832"/>
              </a:xfrm>
              <a:prstGeom prst="hexagon">
                <a:avLst/>
              </a:prstGeom>
              <a:solidFill>
                <a:srgbClr val="FFD85C"/>
              </a:solidFill>
              <a:ln w="12700">
                <a:solidFill>
                  <a:srgbClr val="FFD85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98" name="자유형: 도형 97">
                <a:extLst>
                  <a:ext uri="{FF2B5EF4-FFF2-40B4-BE49-F238E27FC236}">
                    <a16:creationId xmlns:a16="http://schemas.microsoft.com/office/drawing/2014/main" id="{5C50914A-ADE3-6AA2-6754-C3EFBEB768D9}"/>
                  </a:ext>
                </a:extLst>
              </p:cNvPr>
              <p:cNvSpPr/>
              <p:nvPr/>
            </p:nvSpPr>
            <p:spPr>
              <a:xfrm rot="4666750">
                <a:off x="505813" y="2117833"/>
                <a:ext cx="667576" cy="698546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34000"/>
                    </a:schemeClr>
                  </a:gs>
                  <a:gs pos="0">
                    <a:srgbClr val="FFD85C">
                      <a:alpha val="39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CA1A6F98-920F-FD16-1543-468789EEEDEF}"/>
                  </a:ext>
                </a:extLst>
              </p:cNvPr>
              <p:cNvSpPr txBox="1"/>
              <p:nvPr/>
            </p:nvSpPr>
            <p:spPr>
              <a:xfrm>
                <a:off x="616568" y="2271884"/>
                <a:ext cx="557043" cy="536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latinLnBrk="0"/>
                <a:r>
                  <a:rPr lang="en-US" altLang="ko-KR" sz="1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세방고딕 Bold" panose="00000800000000000000" pitchFamily="2" charset="-127"/>
                    <a:ea typeface="세방고딕 Bold" panose="00000800000000000000" pitchFamily="2" charset="-127"/>
                    <a:cs typeface="Pretendard SemiBold" panose="02000703000000020004" pitchFamily="2" charset="-127"/>
                  </a:rPr>
                  <a:t>2</a:t>
                </a:r>
                <a:endPara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  <a:cs typeface="Pretendard SemiBold" panose="02000703000000020004" pitchFamily="2" charset="-127"/>
                </a:endParaRPr>
              </a:p>
            </p:txBody>
          </p:sp>
        </p:grp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086D7F53-B19B-7B51-63AC-E8DAEA19E2B8}"/>
                </a:ext>
              </a:extLst>
            </p:cNvPr>
            <p:cNvSpPr txBox="1"/>
            <p:nvPr/>
          </p:nvSpPr>
          <p:spPr>
            <a:xfrm>
              <a:off x="2993202" y="3060042"/>
              <a:ext cx="1704241" cy="7355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sz="19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프로젝트</a:t>
              </a:r>
              <a:br>
                <a:rPr lang="en-US" altLang="ko-KR" sz="19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</a:br>
              <a:r>
                <a:rPr lang="ko-KR" altLang="en-US" sz="19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내용</a:t>
              </a:r>
              <a:r>
                <a:rPr lang="en-US" altLang="ko-KR" sz="19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 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F5EAF9AB-4D7C-5465-0AF3-CD762D73A6DD}"/>
                </a:ext>
              </a:extLst>
            </p:cNvPr>
            <p:cNvSpPr txBox="1"/>
            <p:nvPr/>
          </p:nvSpPr>
          <p:spPr>
            <a:xfrm>
              <a:off x="2784169" y="4453027"/>
              <a:ext cx="2122307" cy="109074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“</a:t>
              </a:r>
              <a:r>
                <a:rPr lang="ko-KR" altLang="en-US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회의실 닷컴</a:t>
              </a:r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”</a:t>
              </a:r>
              <a:r>
                <a:rPr lang="ko-KR" altLang="en-US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을 벤치마킹하여 동일한 기능을 구현</a:t>
              </a:r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,</a:t>
              </a:r>
            </a:p>
            <a:p>
              <a:pPr algn="ctr">
                <a:lnSpc>
                  <a:spcPct val="110000"/>
                </a:lnSpc>
                <a:defRPr/>
              </a:pPr>
              <a:r>
                <a:rPr lang="ko-KR" altLang="en-US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임대 커스텀 기능 구현</a:t>
              </a:r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,</a:t>
              </a:r>
            </a:p>
            <a:p>
              <a:pPr algn="ctr">
                <a:lnSpc>
                  <a:spcPct val="110000"/>
                </a:lnSpc>
                <a:defRPr/>
              </a:pPr>
              <a:r>
                <a:rPr lang="ko-KR" altLang="en-US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기존 앱의 불편한 점 개선 </a:t>
              </a:r>
              <a:r>
                <a:rPr lang="ko-KR" altLang="en-US" sz="12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등</a:t>
              </a:r>
              <a:endParaRPr lang="en-US" altLang="ko-KR" sz="12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96" name="직선 연결선 95">
              <a:extLst>
                <a:ext uri="{FF2B5EF4-FFF2-40B4-BE49-F238E27FC236}">
                  <a16:creationId xmlns:a16="http://schemas.microsoft.com/office/drawing/2014/main" id="{73245428-5F16-23A3-826B-B1AC2BF87895}"/>
                </a:ext>
              </a:extLst>
            </p:cNvPr>
            <p:cNvCxnSpPr>
              <a:cxnSpLocks/>
            </p:cNvCxnSpPr>
            <p:nvPr/>
          </p:nvCxnSpPr>
          <p:spPr>
            <a:xfrm>
              <a:off x="3741100" y="4260129"/>
              <a:ext cx="208445" cy="0"/>
            </a:xfrm>
            <a:prstGeom prst="line">
              <a:avLst/>
            </a:prstGeom>
            <a:ln w="19050">
              <a:solidFill>
                <a:srgbClr val="FFD85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1214E4F1-BB37-F167-4210-26A757521B0C}"/>
              </a:ext>
            </a:extLst>
          </p:cNvPr>
          <p:cNvGrpSpPr/>
          <p:nvPr/>
        </p:nvGrpSpPr>
        <p:grpSpPr>
          <a:xfrm>
            <a:off x="5054374" y="2373418"/>
            <a:ext cx="2124575" cy="3803725"/>
            <a:chOff x="5064272" y="2373418"/>
            <a:chExt cx="2124575" cy="3803725"/>
          </a:xfrm>
        </p:grpSpPr>
        <p:grpSp>
          <p:nvGrpSpPr>
            <p:cNvPr id="103" name="그룹 102">
              <a:extLst>
                <a:ext uri="{FF2B5EF4-FFF2-40B4-BE49-F238E27FC236}">
                  <a16:creationId xmlns:a16="http://schemas.microsoft.com/office/drawing/2014/main" id="{78A4A06D-5101-B6C5-2F44-97F7FFB0E367}"/>
                </a:ext>
              </a:extLst>
            </p:cNvPr>
            <p:cNvGrpSpPr/>
            <p:nvPr/>
          </p:nvGrpSpPr>
          <p:grpSpPr>
            <a:xfrm>
              <a:off x="5066540" y="2567441"/>
              <a:ext cx="2122307" cy="3609702"/>
              <a:chOff x="541891" y="2567441"/>
              <a:chExt cx="2122307" cy="3609702"/>
            </a:xfrm>
            <a:effectLst/>
          </p:grpSpPr>
          <p:sp>
            <p:nvSpPr>
              <p:cNvPr id="111" name="사각형: 둥근 위쪽 모서리 110">
                <a:extLst>
                  <a:ext uri="{FF2B5EF4-FFF2-40B4-BE49-F238E27FC236}">
                    <a16:creationId xmlns:a16="http://schemas.microsoft.com/office/drawing/2014/main" id="{F72DAD37-8C9C-A1D9-B260-16DAC4007425}"/>
                  </a:ext>
                </a:extLst>
              </p:cNvPr>
              <p:cNvSpPr/>
              <p:nvPr/>
            </p:nvSpPr>
            <p:spPr>
              <a:xfrm>
                <a:off x="541891" y="2567441"/>
                <a:ext cx="2122307" cy="3609702"/>
              </a:xfrm>
              <a:prstGeom prst="round2SameRect">
                <a:avLst/>
              </a:prstGeom>
              <a:solidFill>
                <a:srgbClr val="FCFDFE"/>
              </a:solidFill>
              <a:ln>
                <a:noFill/>
              </a:ln>
              <a:effectLst>
                <a:outerShdw blurRad="63500" sx="102000" sy="102000" algn="ctr" rotWithShape="0">
                  <a:srgbClr val="3378C8">
                    <a:alpha val="10000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12" name="직사각형 111">
                <a:extLst>
                  <a:ext uri="{FF2B5EF4-FFF2-40B4-BE49-F238E27FC236}">
                    <a16:creationId xmlns:a16="http://schemas.microsoft.com/office/drawing/2014/main" id="{FE7EC4F7-D4F8-F4A3-01C4-3E8C77147998}"/>
                  </a:ext>
                </a:extLst>
              </p:cNvPr>
              <p:cNvSpPr/>
              <p:nvPr/>
            </p:nvSpPr>
            <p:spPr>
              <a:xfrm>
                <a:off x="541891" y="6034088"/>
                <a:ext cx="2122306" cy="143055"/>
              </a:xfrm>
              <a:prstGeom prst="rect">
                <a:avLst/>
              </a:prstGeom>
              <a:solidFill>
                <a:srgbClr val="3378C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04" name="그룹 103">
              <a:extLst>
                <a:ext uri="{FF2B5EF4-FFF2-40B4-BE49-F238E27FC236}">
                  <a16:creationId xmlns:a16="http://schemas.microsoft.com/office/drawing/2014/main" id="{B410AAFA-ABAB-A573-8432-15C5B3A0C32F}"/>
                </a:ext>
              </a:extLst>
            </p:cNvPr>
            <p:cNvGrpSpPr/>
            <p:nvPr/>
          </p:nvGrpSpPr>
          <p:grpSpPr>
            <a:xfrm>
              <a:off x="5923552" y="2373418"/>
              <a:ext cx="408282" cy="351966"/>
              <a:chOff x="450324" y="2128945"/>
              <a:chExt cx="889526" cy="766832"/>
            </a:xfrm>
          </p:grpSpPr>
          <p:sp>
            <p:nvSpPr>
              <p:cNvPr id="108" name="육각형 107">
                <a:extLst>
                  <a:ext uri="{FF2B5EF4-FFF2-40B4-BE49-F238E27FC236}">
                    <a16:creationId xmlns:a16="http://schemas.microsoft.com/office/drawing/2014/main" id="{AE51D1FE-03C0-C049-C523-94B45875B5B1}"/>
                  </a:ext>
                </a:extLst>
              </p:cNvPr>
              <p:cNvSpPr/>
              <p:nvPr/>
            </p:nvSpPr>
            <p:spPr>
              <a:xfrm>
                <a:off x="450324" y="2128945"/>
                <a:ext cx="889526" cy="766832"/>
              </a:xfrm>
              <a:prstGeom prst="hexagon">
                <a:avLst/>
              </a:prstGeom>
              <a:solidFill>
                <a:srgbClr val="3378C8"/>
              </a:solidFill>
              <a:ln w="12700">
                <a:solidFill>
                  <a:srgbClr val="3378C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109" name="자유형: 도형 108">
                <a:extLst>
                  <a:ext uri="{FF2B5EF4-FFF2-40B4-BE49-F238E27FC236}">
                    <a16:creationId xmlns:a16="http://schemas.microsoft.com/office/drawing/2014/main" id="{364AFCE3-9443-9AA3-E7F4-393D5C3EC046}"/>
                  </a:ext>
                </a:extLst>
              </p:cNvPr>
              <p:cNvSpPr/>
              <p:nvPr/>
            </p:nvSpPr>
            <p:spPr>
              <a:xfrm rot="4666750">
                <a:off x="505813" y="2117833"/>
                <a:ext cx="667576" cy="698546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20000"/>
                    </a:schemeClr>
                  </a:gs>
                  <a:gs pos="0">
                    <a:srgbClr val="2069C2">
                      <a:alpha val="14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A6BB7FA7-4265-9252-35CB-18E831EA9EE9}"/>
                  </a:ext>
                </a:extLst>
              </p:cNvPr>
              <p:cNvSpPr txBox="1"/>
              <p:nvPr/>
            </p:nvSpPr>
            <p:spPr>
              <a:xfrm>
                <a:off x="616568" y="2271884"/>
                <a:ext cx="557043" cy="536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latinLnBrk="0"/>
                <a:r>
                  <a:rPr lang="en-US" altLang="ko-KR" sz="1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세방고딕 Bold" panose="00000800000000000000" pitchFamily="2" charset="-127"/>
                    <a:ea typeface="세방고딕 Bold" panose="00000800000000000000" pitchFamily="2" charset="-127"/>
                    <a:cs typeface="Pretendard SemiBold" panose="02000703000000020004" pitchFamily="2" charset="-127"/>
                  </a:rPr>
                  <a:t>3</a:t>
                </a:r>
                <a:endPara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  <a:cs typeface="Pretendard SemiBold" panose="02000703000000020004" pitchFamily="2" charset="-127"/>
                </a:endParaRPr>
              </a:p>
            </p:txBody>
          </p:sp>
        </p:grp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0289313C-4C2B-5EE0-C9F0-90127689E2F1}"/>
                </a:ext>
              </a:extLst>
            </p:cNvPr>
            <p:cNvSpPr txBox="1"/>
            <p:nvPr/>
          </p:nvSpPr>
          <p:spPr>
            <a:xfrm>
              <a:off x="5275573" y="3060042"/>
              <a:ext cx="1704241" cy="67589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활용 장비 및</a:t>
              </a:r>
              <a:br>
                <a:rPr lang="en-US" altLang="ko-KR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재료</a:t>
              </a:r>
              <a:endParaRPr lang="en-US" altLang="ko-KR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CB80E50D-4435-40D3-6132-B95A7BAC651C}"/>
                </a:ext>
              </a:extLst>
            </p:cNvPr>
            <p:cNvSpPr txBox="1"/>
            <p:nvPr/>
          </p:nvSpPr>
          <p:spPr>
            <a:xfrm>
              <a:off x="5064272" y="4453027"/>
              <a:ext cx="2122307" cy="4813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Java(FX, Swing), MYSQL, </a:t>
              </a:r>
            </a:p>
            <a:p>
              <a:pPr algn="ctr">
                <a:lnSpc>
                  <a:spcPct val="110000"/>
                </a:lnSpc>
                <a:defRPr/>
              </a:pPr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JDBC, JSON(lib)</a:t>
              </a:r>
              <a:r>
                <a:rPr lang="ko-KR" altLang="en-US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12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등</a:t>
              </a:r>
              <a:endParaRPr lang="en-US" altLang="ko-KR" sz="12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07" name="직선 연결선 106">
              <a:extLst>
                <a:ext uri="{FF2B5EF4-FFF2-40B4-BE49-F238E27FC236}">
                  <a16:creationId xmlns:a16="http://schemas.microsoft.com/office/drawing/2014/main" id="{F374B2A9-7830-9D16-5469-6D770935621E}"/>
                </a:ext>
              </a:extLst>
            </p:cNvPr>
            <p:cNvCxnSpPr>
              <a:cxnSpLocks/>
            </p:cNvCxnSpPr>
            <p:nvPr/>
          </p:nvCxnSpPr>
          <p:spPr>
            <a:xfrm>
              <a:off x="6021203" y="4260129"/>
              <a:ext cx="208445" cy="0"/>
            </a:xfrm>
            <a:prstGeom prst="line">
              <a:avLst/>
            </a:prstGeom>
            <a:ln w="19050">
              <a:solidFill>
                <a:srgbClr val="3378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3" name="그룹 112">
            <a:extLst>
              <a:ext uri="{FF2B5EF4-FFF2-40B4-BE49-F238E27FC236}">
                <a16:creationId xmlns:a16="http://schemas.microsoft.com/office/drawing/2014/main" id="{1A784CCE-E54B-C0F2-3979-277593F62A92}"/>
              </a:ext>
            </a:extLst>
          </p:cNvPr>
          <p:cNvGrpSpPr/>
          <p:nvPr/>
        </p:nvGrpSpPr>
        <p:grpSpPr>
          <a:xfrm>
            <a:off x="9616850" y="2373418"/>
            <a:ext cx="2126842" cy="3803725"/>
            <a:chOff x="9626748" y="2373418"/>
            <a:chExt cx="2126842" cy="3803725"/>
          </a:xfrm>
        </p:grpSpPr>
        <p:grpSp>
          <p:nvGrpSpPr>
            <p:cNvPr id="114" name="그룹 113">
              <a:extLst>
                <a:ext uri="{FF2B5EF4-FFF2-40B4-BE49-F238E27FC236}">
                  <a16:creationId xmlns:a16="http://schemas.microsoft.com/office/drawing/2014/main" id="{9A6EBD5C-A4FC-1FDE-C45A-C129D11A7773}"/>
                </a:ext>
              </a:extLst>
            </p:cNvPr>
            <p:cNvGrpSpPr/>
            <p:nvPr/>
          </p:nvGrpSpPr>
          <p:grpSpPr>
            <a:xfrm>
              <a:off x="9631283" y="2567441"/>
              <a:ext cx="2122307" cy="3609702"/>
              <a:chOff x="541891" y="2567441"/>
              <a:chExt cx="2122307" cy="3609702"/>
            </a:xfrm>
            <a:effectLst/>
          </p:grpSpPr>
          <p:sp>
            <p:nvSpPr>
              <p:cNvPr id="122" name="사각형: 둥근 위쪽 모서리 121">
                <a:extLst>
                  <a:ext uri="{FF2B5EF4-FFF2-40B4-BE49-F238E27FC236}">
                    <a16:creationId xmlns:a16="http://schemas.microsoft.com/office/drawing/2014/main" id="{9F1D2BA5-A67E-8CA8-68CC-CC5DD3253E8D}"/>
                  </a:ext>
                </a:extLst>
              </p:cNvPr>
              <p:cNvSpPr/>
              <p:nvPr/>
            </p:nvSpPr>
            <p:spPr>
              <a:xfrm>
                <a:off x="541891" y="2567441"/>
                <a:ext cx="2122307" cy="3609702"/>
              </a:xfrm>
              <a:prstGeom prst="round2SameRect">
                <a:avLst/>
              </a:prstGeom>
              <a:solidFill>
                <a:srgbClr val="FCFDFE"/>
              </a:solidFill>
              <a:ln>
                <a:noFill/>
              </a:ln>
              <a:effectLst>
                <a:outerShdw blurRad="63500" sx="102000" sy="102000" algn="ctr" rotWithShape="0">
                  <a:srgbClr val="3378C8">
                    <a:alpha val="10000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3" name="직사각형 122">
                <a:extLst>
                  <a:ext uri="{FF2B5EF4-FFF2-40B4-BE49-F238E27FC236}">
                    <a16:creationId xmlns:a16="http://schemas.microsoft.com/office/drawing/2014/main" id="{E43722B3-BD0E-2ECA-6689-6A2C0563E3C8}"/>
                  </a:ext>
                </a:extLst>
              </p:cNvPr>
              <p:cNvSpPr/>
              <p:nvPr/>
            </p:nvSpPr>
            <p:spPr>
              <a:xfrm>
                <a:off x="541891" y="6034088"/>
                <a:ext cx="2122306" cy="143055"/>
              </a:xfrm>
              <a:prstGeom prst="rect">
                <a:avLst/>
              </a:prstGeom>
              <a:solidFill>
                <a:srgbClr val="3378C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5" name="그룹 114">
              <a:extLst>
                <a:ext uri="{FF2B5EF4-FFF2-40B4-BE49-F238E27FC236}">
                  <a16:creationId xmlns:a16="http://schemas.microsoft.com/office/drawing/2014/main" id="{C64B61DA-1255-6FB8-B1A7-48CDA752882F}"/>
                </a:ext>
              </a:extLst>
            </p:cNvPr>
            <p:cNvGrpSpPr/>
            <p:nvPr/>
          </p:nvGrpSpPr>
          <p:grpSpPr>
            <a:xfrm>
              <a:off x="10488295" y="2373418"/>
              <a:ext cx="408282" cy="351966"/>
              <a:chOff x="450324" y="2128945"/>
              <a:chExt cx="889526" cy="766832"/>
            </a:xfrm>
          </p:grpSpPr>
          <p:sp>
            <p:nvSpPr>
              <p:cNvPr id="119" name="육각형 118">
                <a:extLst>
                  <a:ext uri="{FF2B5EF4-FFF2-40B4-BE49-F238E27FC236}">
                    <a16:creationId xmlns:a16="http://schemas.microsoft.com/office/drawing/2014/main" id="{0F2F5C11-84D6-40F6-58B4-4FE0F40AE182}"/>
                  </a:ext>
                </a:extLst>
              </p:cNvPr>
              <p:cNvSpPr/>
              <p:nvPr/>
            </p:nvSpPr>
            <p:spPr>
              <a:xfrm>
                <a:off x="450324" y="2128945"/>
                <a:ext cx="889526" cy="766832"/>
              </a:xfrm>
              <a:prstGeom prst="hexagon">
                <a:avLst/>
              </a:prstGeom>
              <a:solidFill>
                <a:srgbClr val="3378C8"/>
              </a:solidFill>
              <a:ln w="12700">
                <a:solidFill>
                  <a:srgbClr val="3378C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120" name="자유형: 도형 119">
                <a:extLst>
                  <a:ext uri="{FF2B5EF4-FFF2-40B4-BE49-F238E27FC236}">
                    <a16:creationId xmlns:a16="http://schemas.microsoft.com/office/drawing/2014/main" id="{2446D4A2-DACF-C677-5F03-56CE8A2EFC79}"/>
                  </a:ext>
                </a:extLst>
              </p:cNvPr>
              <p:cNvSpPr/>
              <p:nvPr/>
            </p:nvSpPr>
            <p:spPr>
              <a:xfrm rot="4666750">
                <a:off x="505813" y="2117833"/>
                <a:ext cx="667576" cy="698546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20000"/>
                    </a:schemeClr>
                  </a:gs>
                  <a:gs pos="0">
                    <a:srgbClr val="2069C2">
                      <a:alpha val="14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B19A7F1C-BDCB-C77C-081D-155B7A2BD92B}"/>
                  </a:ext>
                </a:extLst>
              </p:cNvPr>
              <p:cNvSpPr txBox="1"/>
              <p:nvPr/>
            </p:nvSpPr>
            <p:spPr>
              <a:xfrm>
                <a:off x="616568" y="2271884"/>
                <a:ext cx="557043" cy="53644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latinLnBrk="0"/>
                <a:r>
                  <a:rPr lang="en-US" altLang="ko-KR" sz="1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세방고딕 Bold" panose="00000800000000000000" pitchFamily="2" charset="-127"/>
                    <a:ea typeface="세방고딕 Bold" panose="00000800000000000000" pitchFamily="2" charset="-127"/>
                    <a:cs typeface="Pretendard SemiBold" panose="02000703000000020004" pitchFamily="2" charset="-127"/>
                  </a:rPr>
                  <a:t>5</a:t>
                </a:r>
                <a:endPara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  <a:cs typeface="Pretendard SemiBold" panose="02000703000000020004" pitchFamily="2" charset="-127"/>
                </a:endParaRPr>
              </a:p>
            </p:txBody>
          </p:sp>
        </p:grp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56350446-6771-1509-1C33-D986D90321A6}"/>
                </a:ext>
              </a:extLst>
            </p:cNvPr>
            <p:cNvSpPr txBox="1"/>
            <p:nvPr/>
          </p:nvSpPr>
          <p:spPr>
            <a:xfrm>
              <a:off x="9833059" y="3060042"/>
              <a:ext cx="1704241" cy="67589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활용방안 및</a:t>
              </a:r>
              <a:br>
                <a:rPr lang="en-US" altLang="ko-KR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기대 효과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D87F30DB-0C46-D738-9EDC-BA98CB38FF11}"/>
                </a:ext>
              </a:extLst>
            </p:cNvPr>
            <p:cNvSpPr txBox="1"/>
            <p:nvPr/>
          </p:nvSpPr>
          <p:spPr>
            <a:xfrm>
              <a:off x="9626748" y="4453027"/>
              <a:ext cx="2122307" cy="68448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백 엔드 설계</a:t>
              </a:r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및 개발능력</a:t>
              </a:r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,</a:t>
              </a:r>
              <a:r>
                <a:rPr lang="ko-KR" altLang="en-US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비즈니스 실무모델 </a:t>
              </a:r>
              <a:endParaRPr lang="en-US" altLang="ko-KR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>
                <a:lnSpc>
                  <a:spcPct val="110000"/>
                </a:lnSpc>
                <a:defRPr/>
              </a:pPr>
              <a:r>
                <a:rPr lang="ko-KR" altLang="en-US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적용 능력 향상</a:t>
              </a:r>
              <a:endParaRPr lang="en-US" altLang="ko-KR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18" name="직선 연결선 117">
              <a:extLst>
                <a:ext uri="{FF2B5EF4-FFF2-40B4-BE49-F238E27FC236}">
                  <a16:creationId xmlns:a16="http://schemas.microsoft.com/office/drawing/2014/main" id="{FC2AFA84-BAD4-C827-E0E3-CE251C052D01}"/>
                </a:ext>
              </a:extLst>
            </p:cNvPr>
            <p:cNvCxnSpPr>
              <a:cxnSpLocks/>
            </p:cNvCxnSpPr>
            <p:nvPr/>
          </p:nvCxnSpPr>
          <p:spPr>
            <a:xfrm>
              <a:off x="10583679" y="4260129"/>
              <a:ext cx="208445" cy="0"/>
            </a:xfrm>
            <a:prstGeom prst="line">
              <a:avLst/>
            </a:prstGeom>
            <a:ln w="19050">
              <a:solidFill>
                <a:srgbClr val="3378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13009A21-EC66-C91B-60E6-8637B6EA0A0B}"/>
              </a:ext>
            </a:extLst>
          </p:cNvPr>
          <p:cNvGrpSpPr/>
          <p:nvPr/>
        </p:nvGrpSpPr>
        <p:grpSpPr>
          <a:xfrm>
            <a:off x="7363021" y="2373418"/>
            <a:ext cx="2122307" cy="3803725"/>
            <a:chOff x="2784169" y="2373418"/>
            <a:chExt cx="2122307" cy="3803725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569ECA6E-2B8B-5666-F5A3-314E75DBA5E6}"/>
                </a:ext>
              </a:extLst>
            </p:cNvPr>
            <p:cNvGrpSpPr/>
            <p:nvPr/>
          </p:nvGrpSpPr>
          <p:grpSpPr>
            <a:xfrm>
              <a:off x="2784169" y="2567441"/>
              <a:ext cx="2122307" cy="3609702"/>
              <a:chOff x="2815881" y="2567441"/>
              <a:chExt cx="2122307" cy="3609702"/>
            </a:xfrm>
            <a:effectLst/>
          </p:grpSpPr>
          <p:sp>
            <p:nvSpPr>
              <p:cNvPr id="37" name="사각형: 둥근 위쪽 모서리 36">
                <a:extLst>
                  <a:ext uri="{FF2B5EF4-FFF2-40B4-BE49-F238E27FC236}">
                    <a16:creationId xmlns:a16="http://schemas.microsoft.com/office/drawing/2014/main" id="{4ECD277B-006F-5B9F-D190-0A676145F2C6}"/>
                  </a:ext>
                </a:extLst>
              </p:cNvPr>
              <p:cNvSpPr/>
              <p:nvPr/>
            </p:nvSpPr>
            <p:spPr>
              <a:xfrm>
                <a:off x="2815881" y="2567441"/>
                <a:ext cx="2122307" cy="3609702"/>
              </a:xfrm>
              <a:prstGeom prst="round2SameRect">
                <a:avLst/>
              </a:prstGeom>
              <a:solidFill>
                <a:srgbClr val="FFFEFB"/>
              </a:solidFill>
              <a:ln>
                <a:noFill/>
              </a:ln>
              <a:effectLst>
                <a:outerShdw blurRad="63500" sx="102000" sy="102000" algn="ctr" rotWithShape="0">
                  <a:srgbClr val="FFD85C">
                    <a:alpha val="20000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B5DF81D6-9B39-AA4E-5530-4FD4F2B914D2}"/>
                  </a:ext>
                </a:extLst>
              </p:cNvPr>
              <p:cNvSpPr/>
              <p:nvPr/>
            </p:nvSpPr>
            <p:spPr>
              <a:xfrm>
                <a:off x="2815882" y="6034088"/>
                <a:ext cx="2122306" cy="143055"/>
              </a:xfrm>
              <a:prstGeom prst="rect">
                <a:avLst/>
              </a:prstGeom>
              <a:solidFill>
                <a:srgbClr val="FFD85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4E2FE773-A023-DBF5-3D4A-BDA8B458A039}"/>
                </a:ext>
              </a:extLst>
            </p:cNvPr>
            <p:cNvGrpSpPr/>
            <p:nvPr/>
          </p:nvGrpSpPr>
          <p:grpSpPr>
            <a:xfrm>
              <a:off x="3688352" y="2373418"/>
              <a:ext cx="408282" cy="351966"/>
              <a:chOff x="450324" y="2128945"/>
              <a:chExt cx="889526" cy="766832"/>
            </a:xfrm>
          </p:grpSpPr>
          <p:sp>
            <p:nvSpPr>
              <p:cNvPr id="33" name="육각형 32">
                <a:extLst>
                  <a:ext uri="{FF2B5EF4-FFF2-40B4-BE49-F238E27FC236}">
                    <a16:creationId xmlns:a16="http://schemas.microsoft.com/office/drawing/2014/main" id="{D400530E-C765-E565-1582-3DB671BFCC72}"/>
                  </a:ext>
                </a:extLst>
              </p:cNvPr>
              <p:cNvSpPr/>
              <p:nvPr/>
            </p:nvSpPr>
            <p:spPr>
              <a:xfrm>
                <a:off x="450324" y="2128945"/>
                <a:ext cx="889526" cy="766832"/>
              </a:xfrm>
              <a:prstGeom prst="hexagon">
                <a:avLst/>
              </a:prstGeom>
              <a:solidFill>
                <a:srgbClr val="FFD85C"/>
              </a:solidFill>
              <a:ln w="12700">
                <a:solidFill>
                  <a:srgbClr val="FFD85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34" name="자유형: 도형 33">
                <a:extLst>
                  <a:ext uri="{FF2B5EF4-FFF2-40B4-BE49-F238E27FC236}">
                    <a16:creationId xmlns:a16="http://schemas.microsoft.com/office/drawing/2014/main" id="{D5A25146-6CC6-3061-06A2-DBC568563E6C}"/>
                  </a:ext>
                </a:extLst>
              </p:cNvPr>
              <p:cNvSpPr/>
              <p:nvPr/>
            </p:nvSpPr>
            <p:spPr>
              <a:xfrm rot="4666750">
                <a:off x="505813" y="2117833"/>
                <a:ext cx="667576" cy="698546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34000"/>
                    </a:schemeClr>
                  </a:gs>
                  <a:gs pos="0">
                    <a:srgbClr val="FFD85C">
                      <a:alpha val="39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8F279336-0368-0388-0D79-6EA85FA35EC3}"/>
                  </a:ext>
                </a:extLst>
              </p:cNvPr>
              <p:cNvSpPr txBox="1"/>
              <p:nvPr/>
            </p:nvSpPr>
            <p:spPr>
              <a:xfrm>
                <a:off x="616568" y="2271884"/>
                <a:ext cx="557043" cy="536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latinLnBrk="0"/>
                <a:r>
                  <a:rPr lang="en-US" altLang="ko-KR" sz="1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세방고딕 Bold" panose="00000800000000000000" pitchFamily="2" charset="-127"/>
                    <a:ea typeface="세방고딕 Bold" panose="00000800000000000000" pitchFamily="2" charset="-127"/>
                    <a:cs typeface="Pretendard SemiBold" panose="02000703000000020004" pitchFamily="2" charset="-127"/>
                  </a:rPr>
                  <a:t>4</a:t>
                </a:r>
                <a:endPara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  <a:cs typeface="Pretendard SemiBold" panose="02000703000000020004" pitchFamily="2" charset="-127"/>
                </a:endParaRPr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5711286-1EF7-CE1B-37C2-773E7ED82E8B}"/>
                </a:ext>
              </a:extLst>
            </p:cNvPr>
            <p:cNvSpPr txBox="1"/>
            <p:nvPr/>
          </p:nvSpPr>
          <p:spPr>
            <a:xfrm>
              <a:off x="2993202" y="3060042"/>
              <a:ext cx="1704241" cy="7355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sz="19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프로젝트</a:t>
              </a:r>
              <a:br>
                <a:rPr lang="en-US" altLang="ko-KR" sz="19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</a:br>
              <a:r>
                <a:rPr lang="ko-KR" altLang="en-US" sz="19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구조</a:t>
              </a:r>
              <a:r>
                <a:rPr lang="en-US" altLang="ko-KR" sz="19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 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8E69D1B-8EB1-72CD-E54E-A3FFD645D0D5}"/>
                </a:ext>
              </a:extLst>
            </p:cNvPr>
            <p:cNvSpPr txBox="1"/>
            <p:nvPr/>
          </p:nvSpPr>
          <p:spPr>
            <a:xfrm>
              <a:off x="2784169" y="4453027"/>
              <a:ext cx="2122307" cy="109074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sz="12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프론트 엔드</a:t>
              </a:r>
              <a:endParaRPr lang="en-US" altLang="ko-KR" sz="12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>
                <a:lnSpc>
                  <a:spcPct val="110000"/>
                </a:lnSpc>
                <a:defRPr/>
              </a:pPr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JavaFX, </a:t>
              </a:r>
              <a:r>
                <a:rPr lang="en-US" altLang="ko-KR" sz="1200" b="1" dirty="0" err="1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JavaSwing</a:t>
              </a:r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GUI </a:t>
              </a:r>
            </a:p>
            <a:p>
              <a:pPr algn="ctr">
                <a:lnSpc>
                  <a:spcPct val="110000"/>
                </a:lnSpc>
                <a:defRPr/>
              </a:pPr>
              <a:endParaRPr lang="en-US" altLang="ko-KR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>
                <a:lnSpc>
                  <a:spcPct val="110000"/>
                </a:lnSpc>
                <a:defRPr/>
              </a:pPr>
              <a:r>
                <a:rPr lang="ko-KR" altLang="en-US" sz="12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백 엔드</a:t>
              </a:r>
              <a:endParaRPr lang="en-US" altLang="ko-KR" sz="12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>
                <a:lnSpc>
                  <a:spcPct val="110000"/>
                </a:lnSpc>
                <a:defRPr/>
              </a:pPr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Java CLI, MySQL DB</a:t>
              </a:r>
              <a:endParaRPr lang="en-US" altLang="ko-KR" sz="12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EA9CC51E-2CD2-2F7E-7D3F-745AF0C2B5F9}"/>
                </a:ext>
              </a:extLst>
            </p:cNvPr>
            <p:cNvCxnSpPr>
              <a:cxnSpLocks/>
            </p:cNvCxnSpPr>
            <p:nvPr/>
          </p:nvCxnSpPr>
          <p:spPr>
            <a:xfrm>
              <a:off x="3741100" y="4260129"/>
              <a:ext cx="208445" cy="0"/>
            </a:xfrm>
            <a:prstGeom prst="line">
              <a:avLst/>
            </a:prstGeom>
            <a:ln w="19050">
              <a:solidFill>
                <a:srgbClr val="FFD85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31215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그래픽 190">
            <a:extLst>
              <a:ext uri="{FF2B5EF4-FFF2-40B4-BE49-F238E27FC236}">
                <a16:creationId xmlns:a16="http://schemas.microsoft.com/office/drawing/2014/main" id="{B5967736-A99C-BBBF-FEBF-FDFE9F35EF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83D39D92-E66A-0690-755F-95170021E213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팀 구성 및 역할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02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pic>
        <p:nvPicPr>
          <p:cNvPr id="35" name="그림 34">
            <a:extLst>
              <a:ext uri="{FF2B5EF4-FFF2-40B4-BE49-F238E27FC236}">
                <a16:creationId xmlns:a16="http://schemas.microsoft.com/office/drawing/2014/main" id="{753AFFF3-DFFD-86BD-A0E4-365D0D95921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441826"/>
            <a:ext cx="12192000" cy="23358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graphicFrame>
        <p:nvGraphicFramePr>
          <p:cNvPr id="87" name="표 86">
            <a:extLst>
              <a:ext uri="{FF2B5EF4-FFF2-40B4-BE49-F238E27FC236}">
                <a16:creationId xmlns:a16="http://schemas.microsoft.com/office/drawing/2014/main" id="{B6F09869-21B3-E967-FCA1-6C7319A8CE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5736381"/>
              </p:ext>
            </p:extLst>
          </p:nvPr>
        </p:nvGraphicFramePr>
        <p:xfrm>
          <a:off x="524528" y="1777442"/>
          <a:ext cx="11218265" cy="4714444"/>
        </p:xfrm>
        <a:graphic>
          <a:graphicData uri="http://schemas.openxmlformats.org/drawingml/2006/table">
            <a:tbl>
              <a:tblPr firstRow="1" bandRow="1">
                <a:effectLst/>
                <a:tableStyleId>{8EC20E35-A176-4012-BC5E-935CFFF8708E}</a:tableStyleId>
              </a:tblPr>
              <a:tblGrid>
                <a:gridCol w="2244072">
                  <a:extLst>
                    <a:ext uri="{9D8B030D-6E8A-4147-A177-3AD203B41FA5}">
                      <a16:colId xmlns:a16="http://schemas.microsoft.com/office/drawing/2014/main" val="4097100218"/>
                    </a:ext>
                  </a:extLst>
                </a:gridCol>
                <a:gridCol w="1498600">
                  <a:extLst>
                    <a:ext uri="{9D8B030D-6E8A-4147-A177-3AD203B41FA5}">
                      <a16:colId xmlns:a16="http://schemas.microsoft.com/office/drawing/2014/main" val="2200023631"/>
                    </a:ext>
                  </a:extLst>
                </a:gridCol>
                <a:gridCol w="7475593">
                  <a:extLst>
                    <a:ext uri="{9D8B030D-6E8A-4147-A177-3AD203B41FA5}">
                      <a16:colId xmlns:a16="http://schemas.microsoft.com/office/drawing/2014/main" val="1042151021"/>
                    </a:ext>
                  </a:extLst>
                </a:gridCol>
              </a:tblGrid>
              <a:tr h="7290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i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훈련생</a:t>
                      </a: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78C8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i="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역할</a:t>
                      </a:r>
                    </a:p>
                  </a:txBody>
                  <a:tcPr marT="45741" marB="45741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78C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i="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담당 업무</a:t>
                      </a:r>
                    </a:p>
                  </a:txBody>
                  <a:tcPr marT="45741" marB="45741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78C8">
                        <a:alpha val="1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907696"/>
                  </a:ext>
                </a:extLst>
              </a:tr>
              <a:tr h="7803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i="0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하동우</a:t>
                      </a:r>
                      <a:endParaRPr lang="ko-KR" altLang="en-US" sz="1600" b="1" i="0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41" marB="4574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i="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팀장</a:t>
                      </a:r>
                    </a:p>
                  </a:txBody>
                  <a:tcPr marT="45741" marB="457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600" i="0" u="none" strike="noStrike" kern="1200" cap="none" spc="0" normalizeH="0" baseline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8731959"/>
                  </a:ext>
                </a:extLst>
              </a:tr>
              <a:tr h="86403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i="0" kern="1200" noProof="0" dirty="0" err="1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이한결</a:t>
                      </a:r>
                      <a:endParaRPr lang="ko-KR" altLang="en-US" sz="1600" b="1" i="0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41" marB="4574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i="0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팀원</a:t>
                      </a:r>
                      <a:endParaRPr lang="en-US" altLang="ko-KR" sz="1600" b="1" i="0" kern="120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41" marB="457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en-US" altLang="ko-KR" sz="1600" i="0" u="none" strike="noStrike" kern="1200" cap="none" spc="0" normalizeH="0" baseline="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</a:endParaRPr>
                    </a:p>
                  </a:txBody>
                  <a:tcPr marT="45741" marB="457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8740807"/>
                  </a:ext>
                </a:extLst>
              </a:tr>
              <a:tr h="7803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i="0" kern="1200" noProof="0" dirty="0" err="1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김규택</a:t>
                      </a:r>
                      <a:endParaRPr lang="ko-KR" altLang="en-US" sz="1600" b="1" i="0" kern="120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41" marB="4574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i="0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팀원</a:t>
                      </a:r>
                    </a:p>
                  </a:txBody>
                  <a:tcPr marT="45741" marB="457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600" b="0" i="0" u="none" strike="noStrike" kern="1200" cap="none" spc="0" normalizeH="0" baseline="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273046"/>
                  </a:ext>
                </a:extLst>
              </a:tr>
              <a:tr h="7803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i="0" kern="1200" noProof="0" dirty="0" err="1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김지학</a:t>
                      </a:r>
                      <a:endParaRPr lang="ko-KR" altLang="en-US" sz="1600" b="1" i="0" kern="120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41" marB="4574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i="0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팀원</a:t>
                      </a:r>
                      <a:endParaRPr lang="en-US" altLang="ko-KR" sz="1600" b="1" i="0" kern="120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T="45741" marB="457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600" b="0" i="0" u="none" strike="noStrike" kern="1200" cap="none" spc="0" normalizeH="0" baseline="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0985464"/>
                  </a:ext>
                </a:extLst>
              </a:tr>
              <a:tr h="7803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i="0" kern="1200" noProof="0" dirty="0" err="1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하영재</a:t>
                      </a:r>
                      <a:endParaRPr lang="ko-KR" altLang="en-US" sz="1600" b="1" i="0" kern="120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41" marB="4574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i="0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팀원</a:t>
                      </a:r>
                      <a:endParaRPr lang="en-US" altLang="ko-KR" sz="1600" b="1" i="0" kern="120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T="45741" marB="457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600" b="0" i="0" u="none" strike="noStrike" kern="1200" cap="none" spc="0" normalizeH="0" baseline="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9452063"/>
                  </a:ext>
                </a:extLst>
              </a:tr>
            </a:tbl>
          </a:graphicData>
        </a:graphic>
      </p:graphicFrame>
      <p:pic>
        <p:nvPicPr>
          <p:cNvPr id="99" name="그래픽 98">
            <a:extLst>
              <a:ext uri="{FF2B5EF4-FFF2-40B4-BE49-F238E27FC236}">
                <a16:creationId xmlns:a16="http://schemas.microsoft.com/office/drawing/2014/main" id="{5B63BFCA-250A-8794-3EEE-3E4B309735E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l="34974"/>
          <a:stretch/>
        </p:blipFill>
        <p:spPr>
          <a:xfrm rot="14660350">
            <a:off x="1714" y="5530566"/>
            <a:ext cx="1452422" cy="917364"/>
          </a:xfrm>
          <a:prstGeom prst="rect">
            <a:avLst/>
          </a:prstGeom>
        </p:spPr>
      </p:pic>
      <p:grpSp>
        <p:nvGrpSpPr>
          <p:cNvPr id="22" name="그룹 21">
            <a:extLst>
              <a:ext uri="{FF2B5EF4-FFF2-40B4-BE49-F238E27FC236}">
                <a16:creationId xmlns:a16="http://schemas.microsoft.com/office/drawing/2014/main" id="{EEEDF178-AE45-78BF-93DC-29DA514FC743}"/>
              </a:ext>
            </a:extLst>
          </p:cNvPr>
          <p:cNvGrpSpPr/>
          <p:nvPr/>
        </p:nvGrpSpPr>
        <p:grpSpPr>
          <a:xfrm>
            <a:off x="4486894" y="2724788"/>
            <a:ext cx="2713128" cy="358635"/>
            <a:chOff x="4525872" y="3492488"/>
            <a:chExt cx="2713128" cy="358635"/>
          </a:xfrm>
        </p:grpSpPr>
        <p:sp>
          <p:nvSpPr>
            <p:cNvPr id="138" name="사각형: 둥근 모서리 137">
              <a:extLst>
                <a:ext uri="{FF2B5EF4-FFF2-40B4-BE49-F238E27FC236}">
                  <a16:creationId xmlns:a16="http://schemas.microsoft.com/office/drawing/2014/main" id="{A4D5C7C2-665C-7F5E-7CF3-7A15FA837188}"/>
                </a:ext>
              </a:extLst>
            </p:cNvPr>
            <p:cNvSpPr/>
            <p:nvPr/>
          </p:nvSpPr>
          <p:spPr>
            <a:xfrm>
              <a:off x="4525872" y="3492488"/>
              <a:ext cx="2713128" cy="358635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140" name="타원 139">
              <a:extLst>
                <a:ext uri="{FF2B5EF4-FFF2-40B4-BE49-F238E27FC236}">
                  <a16:creationId xmlns:a16="http://schemas.microsoft.com/office/drawing/2014/main" id="{3AFCED98-113B-F75D-CEB2-39E813851D55}"/>
                </a:ext>
              </a:extLst>
            </p:cNvPr>
            <p:cNvSpPr/>
            <p:nvPr/>
          </p:nvSpPr>
          <p:spPr>
            <a:xfrm>
              <a:off x="4525872" y="3492488"/>
              <a:ext cx="358635" cy="358635"/>
            </a:xfrm>
            <a:prstGeom prst="ellipse">
              <a:avLst/>
            </a:prstGeom>
            <a:solidFill>
              <a:srgbClr val="3378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pic>
          <p:nvPicPr>
            <p:cNvPr id="144" name="그래픽 143">
              <a:extLst>
                <a:ext uri="{FF2B5EF4-FFF2-40B4-BE49-F238E27FC236}">
                  <a16:creationId xmlns:a16="http://schemas.microsoft.com/office/drawing/2014/main" id="{9FA35B57-A2CE-9C5D-103D-53DF0742173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4600414" y="3567030"/>
              <a:ext cx="209550" cy="209550"/>
            </a:xfrm>
            <a:prstGeom prst="rect">
              <a:avLst/>
            </a:prstGeom>
          </p:spPr>
        </p:pic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FCB858A7-1A91-D7F1-463B-A7B454AD0CA1}"/>
                </a:ext>
              </a:extLst>
            </p:cNvPr>
            <p:cNvSpPr txBox="1"/>
            <p:nvPr/>
          </p:nvSpPr>
          <p:spPr>
            <a:xfrm>
              <a:off x="5023036" y="3519045"/>
              <a:ext cx="1989320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R="0" lvl="0" indent="0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lang="ko-KR" altLang="en-US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클라이언트 개발 </a:t>
              </a:r>
              <a:r>
                <a: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200" b="1" dirty="0" err="1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고객용</a:t>
              </a:r>
              <a:r>
                <a: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765C588E-981B-4FC3-FE5C-730A56AC180D}"/>
              </a:ext>
            </a:extLst>
          </p:cNvPr>
          <p:cNvGrpSpPr/>
          <p:nvPr/>
        </p:nvGrpSpPr>
        <p:grpSpPr>
          <a:xfrm>
            <a:off x="4486998" y="4352424"/>
            <a:ext cx="2713128" cy="358635"/>
            <a:chOff x="4525872" y="5045671"/>
            <a:chExt cx="2713128" cy="358635"/>
          </a:xfrm>
        </p:grpSpPr>
        <p:sp>
          <p:nvSpPr>
            <p:cNvPr id="163" name="사각형: 둥근 모서리 162">
              <a:extLst>
                <a:ext uri="{FF2B5EF4-FFF2-40B4-BE49-F238E27FC236}">
                  <a16:creationId xmlns:a16="http://schemas.microsoft.com/office/drawing/2014/main" id="{303154F9-B8AC-372E-0CDB-A0DDCCE0AED9}"/>
                </a:ext>
              </a:extLst>
            </p:cNvPr>
            <p:cNvSpPr/>
            <p:nvPr/>
          </p:nvSpPr>
          <p:spPr>
            <a:xfrm>
              <a:off x="4525872" y="5045671"/>
              <a:ext cx="2713128" cy="358635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164" name="타원 163">
              <a:extLst>
                <a:ext uri="{FF2B5EF4-FFF2-40B4-BE49-F238E27FC236}">
                  <a16:creationId xmlns:a16="http://schemas.microsoft.com/office/drawing/2014/main" id="{DACC4B7D-2BE7-C756-2D53-813C9C1FF2EE}"/>
                </a:ext>
              </a:extLst>
            </p:cNvPr>
            <p:cNvSpPr/>
            <p:nvPr/>
          </p:nvSpPr>
          <p:spPr>
            <a:xfrm>
              <a:off x="4525872" y="5045671"/>
              <a:ext cx="358635" cy="358635"/>
            </a:xfrm>
            <a:prstGeom prst="ellipse">
              <a:avLst/>
            </a:prstGeom>
            <a:solidFill>
              <a:srgbClr val="3378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7EEA2092-389C-0AA3-CDE5-12283C706BA3}"/>
                </a:ext>
              </a:extLst>
            </p:cNvPr>
            <p:cNvSpPr txBox="1"/>
            <p:nvPr/>
          </p:nvSpPr>
          <p:spPr>
            <a:xfrm>
              <a:off x="5023036" y="5072228"/>
              <a:ext cx="186656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서버 설계</a:t>
              </a:r>
              <a:endParaRPr lang="en-US" altLang="ko-KR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82" name="그래픽 181">
              <a:extLst>
                <a:ext uri="{FF2B5EF4-FFF2-40B4-BE49-F238E27FC236}">
                  <a16:creationId xmlns:a16="http://schemas.microsoft.com/office/drawing/2014/main" id="{868BBF98-12BA-9238-1643-BF7C1BA2E85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4602565" y="5120407"/>
              <a:ext cx="219805" cy="201488"/>
            </a:xfrm>
            <a:prstGeom prst="rect">
              <a:avLst/>
            </a:prstGeom>
          </p:spPr>
        </p:pic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10C0E3E7-9FDB-37CF-3936-26B9B88D8B94}"/>
              </a:ext>
            </a:extLst>
          </p:cNvPr>
          <p:cNvGrpSpPr/>
          <p:nvPr/>
        </p:nvGrpSpPr>
        <p:grpSpPr>
          <a:xfrm>
            <a:off x="4486894" y="5947906"/>
            <a:ext cx="4350872" cy="358635"/>
            <a:chOff x="4525872" y="5811259"/>
            <a:chExt cx="4350872" cy="358635"/>
          </a:xfrm>
        </p:grpSpPr>
        <p:sp>
          <p:nvSpPr>
            <p:cNvPr id="171" name="사각형: 둥근 모서리 170">
              <a:extLst>
                <a:ext uri="{FF2B5EF4-FFF2-40B4-BE49-F238E27FC236}">
                  <a16:creationId xmlns:a16="http://schemas.microsoft.com/office/drawing/2014/main" id="{19D2DE3A-159C-0678-7722-8165D6D67C45}"/>
                </a:ext>
              </a:extLst>
            </p:cNvPr>
            <p:cNvSpPr/>
            <p:nvPr/>
          </p:nvSpPr>
          <p:spPr>
            <a:xfrm>
              <a:off x="4525872" y="5811259"/>
              <a:ext cx="3749754" cy="358635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172" name="타원 171">
              <a:extLst>
                <a:ext uri="{FF2B5EF4-FFF2-40B4-BE49-F238E27FC236}">
                  <a16:creationId xmlns:a16="http://schemas.microsoft.com/office/drawing/2014/main" id="{61E2BFB1-E502-EFDF-F184-F6517E943CFC}"/>
                </a:ext>
              </a:extLst>
            </p:cNvPr>
            <p:cNvSpPr/>
            <p:nvPr/>
          </p:nvSpPr>
          <p:spPr>
            <a:xfrm>
              <a:off x="4525872" y="5811259"/>
              <a:ext cx="358635" cy="358635"/>
            </a:xfrm>
            <a:prstGeom prst="ellipse">
              <a:avLst/>
            </a:prstGeom>
            <a:solidFill>
              <a:srgbClr val="3378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9317FFBC-1EEA-B2D2-BB82-A575356B1646}"/>
                </a:ext>
              </a:extLst>
            </p:cNvPr>
            <p:cNvSpPr txBox="1"/>
            <p:nvPr/>
          </p:nvSpPr>
          <p:spPr>
            <a:xfrm>
              <a:off x="5023036" y="5837816"/>
              <a:ext cx="385370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보조</a:t>
              </a:r>
              <a:endParaRPr lang="en-US" altLang="ko-KR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88" name="그래픽 187">
              <a:extLst>
                <a:ext uri="{FF2B5EF4-FFF2-40B4-BE49-F238E27FC236}">
                  <a16:creationId xmlns:a16="http://schemas.microsoft.com/office/drawing/2014/main" id="{0B218DBD-C891-ACA9-3D98-24305179C3F0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4606764" y="5897394"/>
              <a:ext cx="186838" cy="182946"/>
            </a:xfrm>
            <a:prstGeom prst="rect">
              <a:avLst/>
            </a:prstGeom>
          </p:spPr>
        </p:pic>
      </p:grpSp>
      <p:pic>
        <p:nvPicPr>
          <p:cNvPr id="132" name="그래픽 131">
            <a:extLst>
              <a:ext uri="{FF2B5EF4-FFF2-40B4-BE49-F238E27FC236}">
                <a16:creationId xmlns:a16="http://schemas.microsoft.com/office/drawing/2014/main" id="{B20C9C05-3F32-E0E6-6FA1-5DC1D8FDD44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 rot="21165700">
            <a:off x="8621099" y="4762217"/>
            <a:ext cx="3710393" cy="1869483"/>
          </a:xfrm>
          <a:prstGeom prst="rect">
            <a:avLst/>
          </a:prstGeom>
        </p:spPr>
      </p:pic>
      <p:pic>
        <p:nvPicPr>
          <p:cNvPr id="190" name="그래픽 189">
            <a:extLst>
              <a:ext uri="{FF2B5EF4-FFF2-40B4-BE49-F238E27FC236}">
                <a16:creationId xmlns:a16="http://schemas.microsoft.com/office/drawing/2014/main" id="{57C038B0-EFA2-D18E-D333-33AA86AB745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 rot="2700000">
            <a:off x="11803033" y="3969988"/>
            <a:ext cx="154011" cy="154011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0CB60883-ECD0-DD1D-595C-1FF86F87FBC4}"/>
              </a:ext>
            </a:extLst>
          </p:cNvPr>
          <p:cNvGrpSpPr/>
          <p:nvPr/>
        </p:nvGrpSpPr>
        <p:grpSpPr>
          <a:xfrm>
            <a:off x="4491438" y="3518181"/>
            <a:ext cx="2713128" cy="358635"/>
            <a:chOff x="4525872" y="5045671"/>
            <a:chExt cx="2713128" cy="358635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BFA599DF-9CA5-A1FE-F39A-3C9F48F4E3D6}"/>
                </a:ext>
              </a:extLst>
            </p:cNvPr>
            <p:cNvSpPr/>
            <p:nvPr/>
          </p:nvSpPr>
          <p:spPr>
            <a:xfrm>
              <a:off x="4525872" y="5045671"/>
              <a:ext cx="2713128" cy="358635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EC1D6849-6FAF-AC35-92EA-F3EC54CEFA50}"/>
                </a:ext>
              </a:extLst>
            </p:cNvPr>
            <p:cNvSpPr/>
            <p:nvPr/>
          </p:nvSpPr>
          <p:spPr>
            <a:xfrm>
              <a:off x="4525872" y="5045671"/>
              <a:ext cx="358635" cy="358635"/>
            </a:xfrm>
            <a:prstGeom prst="ellipse">
              <a:avLst/>
            </a:prstGeom>
            <a:solidFill>
              <a:srgbClr val="3378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B6DEABC-6018-BC01-EA48-3C3168E6DD6C}"/>
                </a:ext>
              </a:extLst>
            </p:cNvPr>
            <p:cNvSpPr txBox="1"/>
            <p:nvPr/>
          </p:nvSpPr>
          <p:spPr>
            <a:xfrm>
              <a:off x="5023036" y="5072228"/>
              <a:ext cx="186656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DB</a:t>
              </a:r>
              <a:r>
                <a:rPr lang="ko-KR" altLang="en-US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설계</a:t>
              </a:r>
              <a:endParaRPr lang="en-US" altLang="ko-KR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0" name="그래픽 9">
              <a:extLst>
                <a:ext uri="{FF2B5EF4-FFF2-40B4-BE49-F238E27FC236}">
                  <a16:creationId xmlns:a16="http://schemas.microsoft.com/office/drawing/2014/main" id="{32200A29-B739-4093-E02E-10731955EF5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4602565" y="5120407"/>
              <a:ext cx="219805" cy="201488"/>
            </a:xfrm>
            <a:prstGeom prst="rect">
              <a:avLst/>
            </a:prstGeom>
          </p:spPr>
        </p:pic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13EC078C-4ADB-F05F-1B66-C4B904B08F86}"/>
              </a:ext>
            </a:extLst>
          </p:cNvPr>
          <p:cNvGrpSpPr/>
          <p:nvPr/>
        </p:nvGrpSpPr>
        <p:grpSpPr>
          <a:xfrm>
            <a:off x="4493360" y="5118277"/>
            <a:ext cx="2713128" cy="358635"/>
            <a:chOff x="4525872" y="3492488"/>
            <a:chExt cx="2713128" cy="358635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1C576080-D6CD-5795-034D-AFAE919B3280}"/>
                </a:ext>
              </a:extLst>
            </p:cNvPr>
            <p:cNvSpPr/>
            <p:nvPr/>
          </p:nvSpPr>
          <p:spPr>
            <a:xfrm>
              <a:off x="4525872" y="3492488"/>
              <a:ext cx="2713128" cy="358635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48B1CC2E-31FE-E4A4-74CA-4ED638DF9535}"/>
                </a:ext>
              </a:extLst>
            </p:cNvPr>
            <p:cNvSpPr/>
            <p:nvPr/>
          </p:nvSpPr>
          <p:spPr>
            <a:xfrm>
              <a:off x="4525872" y="3492488"/>
              <a:ext cx="358635" cy="358635"/>
            </a:xfrm>
            <a:prstGeom prst="ellipse">
              <a:avLst/>
            </a:prstGeom>
            <a:solidFill>
              <a:srgbClr val="3378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pic>
          <p:nvPicPr>
            <p:cNvPr id="16" name="그래픽 15">
              <a:extLst>
                <a:ext uri="{FF2B5EF4-FFF2-40B4-BE49-F238E27FC236}">
                  <a16:creationId xmlns:a16="http://schemas.microsoft.com/office/drawing/2014/main" id="{5B727191-A8B7-924B-9DCA-CA284D480AC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4600414" y="3567030"/>
              <a:ext cx="209550" cy="209550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0536095-3DC9-913D-6753-B09DF47FEB05}"/>
                </a:ext>
              </a:extLst>
            </p:cNvPr>
            <p:cNvSpPr txBox="1"/>
            <p:nvPr/>
          </p:nvSpPr>
          <p:spPr>
            <a:xfrm>
              <a:off x="5023036" y="3519045"/>
              <a:ext cx="2149592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R="0" lvl="0" indent="0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lang="ko-KR" altLang="en-US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클라이언트 개발 </a:t>
              </a:r>
              <a:r>
                <a: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관리자용</a:t>
              </a:r>
              <a:r>
                <a: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21090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그래픽 118">
            <a:extLst>
              <a:ext uri="{FF2B5EF4-FFF2-40B4-BE49-F238E27FC236}">
                <a16:creationId xmlns:a16="http://schemas.microsoft.com/office/drawing/2014/main" id="{3B28FD1B-8CAB-173B-64DC-E4F111CEEE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2" name="그래픽 101">
            <a:extLst>
              <a:ext uri="{FF2B5EF4-FFF2-40B4-BE49-F238E27FC236}">
                <a16:creationId xmlns:a16="http://schemas.microsoft.com/office/drawing/2014/main" id="{2CE23C52-A318-2938-C4FB-99E2929F1DD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4365" r="36132"/>
          <a:stretch/>
        </p:blipFill>
        <p:spPr>
          <a:xfrm rot="16200000" flipH="1">
            <a:off x="-70596" y="5743970"/>
            <a:ext cx="1184627" cy="1043434"/>
          </a:xfrm>
          <a:prstGeom prst="rect">
            <a:avLst/>
          </a:prstGeom>
        </p:spPr>
      </p:pic>
      <p:pic>
        <p:nvPicPr>
          <p:cNvPr id="100" name="그래픽 99">
            <a:extLst>
              <a:ext uri="{FF2B5EF4-FFF2-40B4-BE49-F238E27FC236}">
                <a16:creationId xmlns:a16="http://schemas.microsoft.com/office/drawing/2014/main" id="{7C74291E-3267-32F0-7B23-8F0B95B0AFF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r="16078" b="36588"/>
          <a:stretch/>
        </p:blipFill>
        <p:spPr>
          <a:xfrm rot="16200000">
            <a:off x="8716891" y="2969799"/>
            <a:ext cx="4528064" cy="2422157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47EEA120-670B-DBF5-A1A9-F8E6683304B4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 절차 및 방법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03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pic>
        <p:nvPicPr>
          <p:cNvPr id="35" name="그림 34">
            <a:extLst>
              <a:ext uri="{FF2B5EF4-FFF2-40B4-BE49-F238E27FC236}">
                <a16:creationId xmlns:a16="http://schemas.microsoft.com/office/drawing/2014/main" id="{753AFFF3-DFFD-86BD-A0E4-365D0D959218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37660" y="1568311"/>
            <a:ext cx="12192000" cy="23358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graphicFrame>
        <p:nvGraphicFramePr>
          <p:cNvPr id="41" name="표 40">
            <a:extLst>
              <a:ext uri="{FF2B5EF4-FFF2-40B4-BE49-F238E27FC236}">
                <a16:creationId xmlns:a16="http://schemas.microsoft.com/office/drawing/2014/main" id="{BEE369A2-7FC3-B36D-85AB-2C2AFAC93A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1600118"/>
              </p:ext>
            </p:extLst>
          </p:nvPr>
        </p:nvGraphicFramePr>
        <p:xfrm>
          <a:off x="453812" y="1939307"/>
          <a:ext cx="11218265" cy="4684304"/>
        </p:xfrm>
        <a:graphic>
          <a:graphicData uri="http://schemas.openxmlformats.org/drawingml/2006/table">
            <a:tbl>
              <a:tblPr firstRow="1" bandRow="1">
                <a:effectLst/>
                <a:tableStyleId>{8EC20E35-A176-4012-BC5E-935CFFF8708E}</a:tableStyleId>
              </a:tblPr>
              <a:tblGrid>
                <a:gridCol w="1494772">
                  <a:extLst>
                    <a:ext uri="{9D8B030D-6E8A-4147-A177-3AD203B41FA5}">
                      <a16:colId xmlns:a16="http://schemas.microsoft.com/office/drawing/2014/main" val="4097100218"/>
                    </a:ext>
                  </a:extLst>
                </a:gridCol>
                <a:gridCol w="2324100">
                  <a:extLst>
                    <a:ext uri="{9D8B030D-6E8A-4147-A177-3AD203B41FA5}">
                      <a16:colId xmlns:a16="http://schemas.microsoft.com/office/drawing/2014/main" val="2200023631"/>
                    </a:ext>
                  </a:extLst>
                </a:gridCol>
                <a:gridCol w="5314728">
                  <a:extLst>
                    <a:ext uri="{9D8B030D-6E8A-4147-A177-3AD203B41FA5}">
                      <a16:colId xmlns:a16="http://schemas.microsoft.com/office/drawing/2014/main" val="1042151021"/>
                    </a:ext>
                  </a:extLst>
                </a:gridCol>
                <a:gridCol w="2084665">
                  <a:extLst>
                    <a:ext uri="{9D8B030D-6E8A-4147-A177-3AD203B41FA5}">
                      <a16:colId xmlns:a16="http://schemas.microsoft.com/office/drawing/2014/main" val="258602572"/>
                    </a:ext>
                  </a:extLst>
                </a:gridCol>
              </a:tblGrid>
              <a:tr h="46132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600" b="1" i="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구분</a:t>
                      </a: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78C8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600" b="1" i="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기간</a:t>
                      </a:r>
                    </a:p>
                  </a:txBody>
                  <a:tcPr marT="45741" marB="45741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78C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600" b="1" i="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활동</a:t>
                      </a:r>
                    </a:p>
                  </a:txBody>
                  <a:tcPr marT="45741" marB="45741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78C8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i="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비고</a:t>
                      </a:r>
                    </a:p>
                  </a:txBody>
                  <a:tcPr marT="45741" marB="45741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78C8">
                        <a:alpha val="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907696"/>
                  </a:ext>
                </a:extLst>
              </a:tr>
              <a:tr h="63733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Bef>
                          <a:spcPts val="600"/>
                        </a:spcBef>
                      </a:pPr>
                      <a:r>
                        <a:rPr lang="ko-KR" altLang="en-US" sz="1200" b="1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요구 분석</a:t>
                      </a:r>
                      <a:endParaRPr lang="ko-KR" altLang="en-US" sz="1200" b="1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4930" marR="84930" marT="42485" marB="42485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08/26(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월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 ~ 08/27(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화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400" i="0" u="none" strike="noStrike" kern="1200" cap="none" spc="0" normalizeH="0" baseline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서비스 벤치마킹</a:t>
                      </a: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8731959"/>
                  </a:ext>
                </a:extLst>
              </a:tr>
              <a:tr h="63733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Bef>
                          <a:spcPts val="600"/>
                        </a:spcBef>
                      </a:pP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설계</a:t>
                      </a:r>
                    </a:p>
                  </a:txBody>
                  <a:tcPr marL="84930" marR="84930" marT="42485" marB="42485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08/27(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화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 ~ 08/30(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금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400" i="0" u="none" strike="noStrike" kern="1200" cap="none" spc="0" normalizeH="0" baseline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1200" b="1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2352092"/>
                  </a:ext>
                </a:extLst>
              </a:tr>
              <a:tr h="103629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Bef>
                          <a:spcPts val="600"/>
                        </a:spcBef>
                      </a:pP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구현</a:t>
                      </a:r>
                    </a:p>
                  </a:txBody>
                  <a:tcPr marL="84930" marR="84930" marT="42485" marB="42485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08/30(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금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 ~ 09/13(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금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400" i="0" u="none" strike="noStrike" kern="1200" cap="none" spc="0" normalizeH="0" baseline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200" b="1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0080325"/>
                  </a:ext>
                </a:extLst>
              </a:tr>
              <a:tr h="63733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</a:t>
                      </a:r>
                      <a:endParaRPr lang="ko-KR" altLang="en-US" sz="1200" b="1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4930" marR="84930" marT="42485" marB="42485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09/19(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목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 ~ 09/20(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금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en-US" altLang="ko-KR" sz="1400" i="0" u="none" strike="noStrike" kern="1200" cap="none" spc="0" normalizeH="0" baseline="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lnSpc>
                          <a:spcPct val="12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통합 테스트 및 오류 수정</a:t>
                      </a:r>
                      <a:endParaRPr lang="en-US" altLang="ko-KR" sz="1200" b="1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8740807"/>
                  </a:ext>
                </a:extLst>
              </a:tr>
              <a:tr h="63733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발표</a:t>
                      </a:r>
                    </a:p>
                  </a:txBody>
                  <a:tcPr marL="84930" marR="84930" marT="42485" marB="42485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09/25(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수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 ~ 09/25(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수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400" b="0" i="0" u="none" strike="noStrike" kern="1200" cap="none" spc="0" normalizeH="0" baseline="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lnSpc>
                          <a:spcPct val="12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None/>
                      </a:pPr>
                      <a:endParaRPr lang="ko-KR" altLang="en-US" sz="1200" b="1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273046"/>
                  </a:ext>
                </a:extLst>
              </a:tr>
              <a:tr h="63733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총 개발기간</a:t>
                      </a:r>
                    </a:p>
                  </a:txBody>
                  <a:tcPr marL="84930" marR="84930" marT="42485" marB="42485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08/26(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월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 ~ 09/25(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수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총 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주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400" b="0" i="0" u="none" strike="noStrike" kern="1200" cap="none" spc="0" normalizeH="0" baseline="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400" b="0" i="0" u="none" strike="noStrike" kern="1200" cap="none" spc="0" normalizeH="0" baseline="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0985464"/>
                  </a:ext>
                </a:extLst>
              </a:tr>
            </a:tbl>
          </a:graphicData>
        </a:graphic>
      </p:graphicFrame>
      <p:pic>
        <p:nvPicPr>
          <p:cNvPr id="104" name="그래픽 103">
            <a:extLst>
              <a:ext uri="{FF2B5EF4-FFF2-40B4-BE49-F238E27FC236}">
                <a16:creationId xmlns:a16="http://schemas.microsoft.com/office/drawing/2014/main" id="{798868CC-A712-50CF-7DBD-44E0281E482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81893" y="5048677"/>
            <a:ext cx="124936" cy="124936"/>
          </a:xfrm>
          <a:prstGeom prst="rect">
            <a:avLst/>
          </a:prstGeom>
        </p:spPr>
      </p:pic>
      <p:grpSp>
        <p:nvGrpSpPr>
          <p:cNvPr id="21" name="그룹 20">
            <a:extLst>
              <a:ext uri="{FF2B5EF4-FFF2-40B4-BE49-F238E27FC236}">
                <a16:creationId xmlns:a16="http://schemas.microsoft.com/office/drawing/2014/main" id="{7792D8BF-43D4-2E73-1A16-D112207FC64D}"/>
              </a:ext>
            </a:extLst>
          </p:cNvPr>
          <p:cNvGrpSpPr/>
          <p:nvPr/>
        </p:nvGrpSpPr>
        <p:grpSpPr>
          <a:xfrm>
            <a:off x="4576379" y="2574488"/>
            <a:ext cx="2474844" cy="326913"/>
            <a:chOff x="4574111" y="3307757"/>
            <a:chExt cx="2474844" cy="326913"/>
          </a:xfrm>
        </p:grpSpPr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0174639B-D32A-99D5-EF92-9BD30C07E193}"/>
                </a:ext>
              </a:extLst>
            </p:cNvPr>
            <p:cNvGrpSpPr/>
            <p:nvPr/>
          </p:nvGrpSpPr>
          <p:grpSpPr>
            <a:xfrm>
              <a:off x="4574111" y="3307757"/>
              <a:ext cx="2474844" cy="326913"/>
              <a:chOff x="4665551" y="3307757"/>
              <a:chExt cx="2474844" cy="326913"/>
            </a:xfrm>
          </p:grpSpPr>
          <p:grpSp>
            <p:nvGrpSpPr>
              <p:cNvPr id="47" name="그룹 46">
                <a:extLst>
                  <a:ext uri="{FF2B5EF4-FFF2-40B4-BE49-F238E27FC236}">
                    <a16:creationId xmlns:a16="http://schemas.microsoft.com/office/drawing/2014/main" id="{52EBB465-39DF-3F0C-FCC4-581E85DB0F37}"/>
                  </a:ext>
                </a:extLst>
              </p:cNvPr>
              <p:cNvGrpSpPr/>
              <p:nvPr/>
            </p:nvGrpSpPr>
            <p:grpSpPr>
              <a:xfrm>
                <a:off x="4665551" y="3307757"/>
                <a:ext cx="2456768" cy="326913"/>
                <a:chOff x="4665552" y="3307757"/>
                <a:chExt cx="2629855" cy="358635"/>
              </a:xfrm>
            </p:grpSpPr>
            <p:sp>
              <p:nvSpPr>
                <p:cNvPr id="42" name="사각형: 둥근 모서리 41">
                  <a:extLst>
                    <a:ext uri="{FF2B5EF4-FFF2-40B4-BE49-F238E27FC236}">
                      <a16:creationId xmlns:a16="http://schemas.microsoft.com/office/drawing/2014/main" id="{8CDE927C-B3E2-A43C-0418-E8587888C053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2629855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43" name="타원 42">
                  <a:extLst>
                    <a:ext uri="{FF2B5EF4-FFF2-40B4-BE49-F238E27FC236}">
                      <a16:creationId xmlns:a16="http://schemas.microsoft.com/office/drawing/2014/main" id="{174A2055-007B-2583-88F1-46E92C0E4311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713753A6-3463-661C-1655-AAB129980639}"/>
                  </a:ext>
                </a:extLst>
              </p:cNvPr>
              <p:cNvSpPr txBox="1"/>
              <p:nvPr/>
            </p:nvSpPr>
            <p:spPr>
              <a:xfrm>
                <a:off x="5018659" y="3340188"/>
                <a:ext cx="2121736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b="1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주제 선정 및 분석</a:t>
                </a:r>
                <a:endPara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106" name="그래픽 105">
              <a:extLst>
                <a:ext uri="{FF2B5EF4-FFF2-40B4-BE49-F238E27FC236}">
                  <a16:creationId xmlns:a16="http://schemas.microsoft.com/office/drawing/2014/main" id="{270D4B4F-04D3-55E7-516E-6043FCD8779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4689702" y="3386189"/>
              <a:ext cx="149803" cy="180532"/>
            </a:xfrm>
            <a:prstGeom prst="rect">
              <a:avLst/>
            </a:prstGeom>
          </p:spPr>
        </p:pic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5D8405C1-28FE-08E2-5F0A-BB01AD1A210B}"/>
              </a:ext>
            </a:extLst>
          </p:cNvPr>
          <p:cNvGrpSpPr/>
          <p:nvPr/>
        </p:nvGrpSpPr>
        <p:grpSpPr>
          <a:xfrm>
            <a:off x="4576379" y="3145961"/>
            <a:ext cx="1195585" cy="326913"/>
            <a:chOff x="4574111" y="3307757"/>
            <a:chExt cx="1159581" cy="326913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FC755DEB-ABBD-3796-18E3-BF5FAC7E11D0}"/>
                </a:ext>
              </a:extLst>
            </p:cNvPr>
            <p:cNvGrpSpPr/>
            <p:nvPr/>
          </p:nvGrpSpPr>
          <p:grpSpPr>
            <a:xfrm>
              <a:off x="4574111" y="3307757"/>
              <a:ext cx="1159581" cy="326913"/>
              <a:chOff x="4665551" y="3307757"/>
              <a:chExt cx="1159581" cy="326913"/>
            </a:xfrm>
          </p:grpSpPr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A0EA0F76-D60A-473B-D968-265AFA8ABC56}"/>
                  </a:ext>
                </a:extLst>
              </p:cNvPr>
              <p:cNvGrpSpPr/>
              <p:nvPr/>
            </p:nvGrpSpPr>
            <p:grpSpPr>
              <a:xfrm>
                <a:off x="4665551" y="3307757"/>
                <a:ext cx="1159581" cy="326913"/>
                <a:chOff x="4665552" y="3307757"/>
                <a:chExt cx="1241277" cy="358635"/>
              </a:xfrm>
            </p:grpSpPr>
            <p:sp>
              <p:nvSpPr>
                <p:cNvPr id="22" name="사각형: 둥근 모서리 21">
                  <a:extLst>
                    <a:ext uri="{FF2B5EF4-FFF2-40B4-BE49-F238E27FC236}">
                      <a16:creationId xmlns:a16="http://schemas.microsoft.com/office/drawing/2014/main" id="{EC4C422B-D1A7-353E-A489-F6F28DBF0670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1241277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23" name="타원 22">
                  <a:extLst>
                    <a:ext uri="{FF2B5EF4-FFF2-40B4-BE49-F238E27FC236}">
                      <a16:creationId xmlns:a16="http://schemas.microsoft.com/office/drawing/2014/main" id="{48F973C0-DB3B-0F85-741C-777F45280246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B3F58D2-E8F4-1119-561D-11004EAD5217}"/>
                  </a:ext>
                </a:extLst>
              </p:cNvPr>
              <p:cNvSpPr txBox="1"/>
              <p:nvPr/>
            </p:nvSpPr>
            <p:spPr>
              <a:xfrm>
                <a:off x="5018659" y="3340188"/>
                <a:ext cx="806473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altLang="ko-KR" sz="1200" b="1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DB</a:t>
                </a:r>
                <a:r>
                  <a:rPr lang="ko-KR" altLang="en-US" sz="1200" b="1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설계</a:t>
                </a:r>
                <a:endPara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9" name="그래픽 8">
              <a:extLst>
                <a:ext uri="{FF2B5EF4-FFF2-40B4-BE49-F238E27FC236}">
                  <a16:creationId xmlns:a16="http://schemas.microsoft.com/office/drawing/2014/main" id="{FEC71C13-458E-8EBE-664F-FC0BA744DEA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4689702" y="3386189"/>
              <a:ext cx="149803" cy="180532"/>
            </a:xfrm>
            <a:prstGeom prst="rect">
              <a:avLst/>
            </a:prstGeom>
          </p:spPr>
        </p:pic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03205A44-53C3-E5F0-4C19-E37220F18231}"/>
              </a:ext>
            </a:extLst>
          </p:cNvPr>
          <p:cNvGrpSpPr/>
          <p:nvPr/>
        </p:nvGrpSpPr>
        <p:grpSpPr>
          <a:xfrm>
            <a:off x="5864354" y="3151202"/>
            <a:ext cx="1314764" cy="326913"/>
            <a:chOff x="4574111" y="3307757"/>
            <a:chExt cx="1275171" cy="326913"/>
          </a:xfrm>
        </p:grpSpPr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64A5634E-7726-222A-5FB6-1A589F7D4E00}"/>
                </a:ext>
              </a:extLst>
            </p:cNvPr>
            <p:cNvGrpSpPr/>
            <p:nvPr/>
          </p:nvGrpSpPr>
          <p:grpSpPr>
            <a:xfrm>
              <a:off x="4574111" y="3307757"/>
              <a:ext cx="1275171" cy="326913"/>
              <a:chOff x="4665551" y="3307757"/>
              <a:chExt cx="1275171" cy="326913"/>
            </a:xfrm>
          </p:grpSpPr>
          <p:grpSp>
            <p:nvGrpSpPr>
              <p:cNvPr id="29" name="그룹 28">
                <a:extLst>
                  <a:ext uri="{FF2B5EF4-FFF2-40B4-BE49-F238E27FC236}">
                    <a16:creationId xmlns:a16="http://schemas.microsoft.com/office/drawing/2014/main" id="{6172599A-4D10-3681-2E12-B11F66F9038C}"/>
                  </a:ext>
                </a:extLst>
              </p:cNvPr>
              <p:cNvGrpSpPr/>
              <p:nvPr/>
            </p:nvGrpSpPr>
            <p:grpSpPr>
              <a:xfrm>
                <a:off x="4665551" y="3307757"/>
                <a:ext cx="1159581" cy="326913"/>
                <a:chOff x="4665552" y="3307757"/>
                <a:chExt cx="1241277" cy="358635"/>
              </a:xfrm>
            </p:grpSpPr>
            <p:sp>
              <p:nvSpPr>
                <p:cNvPr id="31" name="사각형: 둥근 모서리 30">
                  <a:extLst>
                    <a:ext uri="{FF2B5EF4-FFF2-40B4-BE49-F238E27FC236}">
                      <a16:creationId xmlns:a16="http://schemas.microsoft.com/office/drawing/2014/main" id="{29D5A5D6-F9A0-C1FD-EEA8-A260BFAA50DD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1241277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32" name="타원 31">
                  <a:extLst>
                    <a:ext uri="{FF2B5EF4-FFF2-40B4-BE49-F238E27FC236}">
                      <a16:creationId xmlns:a16="http://schemas.microsoft.com/office/drawing/2014/main" id="{A923771C-7802-F9AC-CE3A-D453ED696272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8667AF6-2181-47CD-4E51-00602C321911}"/>
                  </a:ext>
                </a:extLst>
              </p:cNvPr>
              <p:cNvSpPr txBox="1"/>
              <p:nvPr/>
            </p:nvSpPr>
            <p:spPr>
              <a:xfrm>
                <a:off x="4988953" y="3337790"/>
                <a:ext cx="951769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b="1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서버 설계</a:t>
                </a:r>
                <a:endPara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28" name="그래픽 27">
              <a:extLst>
                <a:ext uri="{FF2B5EF4-FFF2-40B4-BE49-F238E27FC236}">
                  <a16:creationId xmlns:a16="http://schemas.microsoft.com/office/drawing/2014/main" id="{344E0912-2F38-A355-923E-107BCFC210C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4689702" y="3386189"/>
              <a:ext cx="149803" cy="180532"/>
            </a:xfrm>
            <a:prstGeom prst="rect">
              <a:avLst/>
            </a:prstGeom>
          </p:spPr>
        </p:pic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C82AD553-7B02-FEF3-3CA9-EA8A46024E0E}"/>
              </a:ext>
            </a:extLst>
          </p:cNvPr>
          <p:cNvGrpSpPr/>
          <p:nvPr/>
        </p:nvGrpSpPr>
        <p:grpSpPr>
          <a:xfrm>
            <a:off x="7166227" y="3145961"/>
            <a:ext cx="1753463" cy="326913"/>
            <a:chOff x="4574110" y="3307757"/>
            <a:chExt cx="1700659" cy="326913"/>
          </a:xfrm>
        </p:grpSpPr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09561412-AE9B-BFA4-E0F6-2D9712CD94AA}"/>
                </a:ext>
              </a:extLst>
            </p:cNvPr>
            <p:cNvGrpSpPr/>
            <p:nvPr/>
          </p:nvGrpSpPr>
          <p:grpSpPr>
            <a:xfrm>
              <a:off x="4574110" y="3307757"/>
              <a:ext cx="1700659" cy="326913"/>
              <a:chOff x="4665550" y="3307757"/>
              <a:chExt cx="1700659" cy="326913"/>
            </a:xfrm>
          </p:grpSpPr>
          <p:grpSp>
            <p:nvGrpSpPr>
              <p:cNvPr id="37" name="그룹 36">
                <a:extLst>
                  <a:ext uri="{FF2B5EF4-FFF2-40B4-BE49-F238E27FC236}">
                    <a16:creationId xmlns:a16="http://schemas.microsoft.com/office/drawing/2014/main" id="{EB8F5BD6-F9F5-B280-946D-082064740467}"/>
                  </a:ext>
                </a:extLst>
              </p:cNvPr>
              <p:cNvGrpSpPr/>
              <p:nvPr/>
            </p:nvGrpSpPr>
            <p:grpSpPr>
              <a:xfrm>
                <a:off x="4665550" y="3307757"/>
                <a:ext cx="1700659" cy="326913"/>
                <a:chOff x="4665552" y="3307757"/>
                <a:chExt cx="1820476" cy="358635"/>
              </a:xfrm>
            </p:grpSpPr>
            <p:sp>
              <p:nvSpPr>
                <p:cNvPr id="40" name="사각형: 둥근 모서리 39">
                  <a:extLst>
                    <a:ext uri="{FF2B5EF4-FFF2-40B4-BE49-F238E27FC236}">
                      <a16:creationId xmlns:a16="http://schemas.microsoft.com/office/drawing/2014/main" id="{06F23071-D786-A8C5-AE55-5AEB8E837C9C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1820476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44" name="타원 43">
                  <a:extLst>
                    <a:ext uri="{FF2B5EF4-FFF2-40B4-BE49-F238E27FC236}">
                      <a16:creationId xmlns:a16="http://schemas.microsoft.com/office/drawing/2014/main" id="{24BBCE24-F7AB-A64A-96AC-458E5F26C00F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64D8A99C-78E5-A36C-56C7-C6AE658FC8E8}"/>
                  </a:ext>
                </a:extLst>
              </p:cNvPr>
              <p:cNvSpPr txBox="1"/>
              <p:nvPr/>
            </p:nvSpPr>
            <p:spPr>
              <a:xfrm>
                <a:off x="5018659" y="3340188"/>
                <a:ext cx="1277914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b="1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클라이언트 설계</a:t>
                </a:r>
                <a:endPara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36" name="그래픽 35">
              <a:extLst>
                <a:ext uri="{FF2B5EF4-FFF2-40B4-BE49-F238E27FC236}">
                  <a16:creationId xmlns:a16="http://schemas.microsoft.com/office/drawing/2014/main" id="{6FB2DDEB-6686-CB42-E2F7-440D91907EE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4689702" y="3386189"/>
              <a:ext cx="149803" cy="180532"/>
            </a:xfrm>
            <a:prstGeom prst="rect">
              <a:avLst/>
            </a:prstGeom>
          </p:spPr>
        </p:pic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C475D467-95FA-18B0-9804-6F6B43FC27F8}"/>
              </a:ext>
            </a:extLst>
          </p:cNvPr>
          <p:cNvGrpSpPr/>
          <p:nvPr/>
        </p:nvGrpSpPr>
        <p:grpSpPr>
          <a:xfrm>
            <a:off x="4576378" y="3808581"/>
            <a:ext cx="1407156" cy="326913"/>
            <a:chOff x="4574110" y="3307757"/>
            <a:chExt cx="1407156" cy="326913"/>
          </a:xfrm>
        </p:grpSpPr>
        <p:grpSp>
          <p:nvGrpSpPr>
            <p:cNvPr id="55" name="그룹 54">
              <a:extLst>
                <a:ext uri="{FF2B5EF4-FFF2-40B4-BE49-F238E27FC236}">
                  <a16:creationId xmlns:a16="http://schemas.microsoft.com/office/drawing/2014/main" id="{69188B7F-6A8F-3F81-D989-E63E8A204DC5}"/>
                </a:ext>
              </a:extLst>
            </p:cNvPr>
            <p:cNvGrpSpPr/>
            <p:nvPr/>
          </p:nvGrpSpPr>
          <p:grpSpPr>
            <a:xfrm>
              <a:off x="4574110" y="3307757"/>
              <a:ext cx="1407156" cy="326913"/>
              <a:chOff x="4665550" y="3307757"/>
              <a:chExt cx="1407156" cy="326913"/>
            </a:xfrm>
          </p:grpSpPr>
          <p:grpSp>
            <p:nvGrpSpPr>
              <p:cNvPr id="57" name="그룹 56">
                <a:extLst>
                  <a:ext uri="{FF2B5EF4-FFF2-40B4-BE49-F238E27FC236}">
                    <a16:creationId xmlns:a16="http://schemas.microsoft.com/office/drawing/2014/main" id="{120626AC-1A23-F5B9-ACF6-31909B799A82}"/>
                  </a:ext>
                </a:extLst>
              </p:cNvPr>
              <p:cNvGrpSpPr/>
              <p:nvPr/>
            </p:nvGrpSpPr>
            <p:grpSpPr>
              <a:xfrm>
                <a:off x="4665550" y="3307757"/>
                <a:ext cx="1195585" cy="326913"/>
                <a:chOff x="4665552" y="3307757"/>
                <a:chExt cx="1279818" cy="358635"/>
              </a:xfrm>
            </p:grpSpPr>
            <p:sp>
              <p:nvSpPr>
                <p:cNvPr id="69" name="사각형: 둥근 모서리 68">
                  <a:extLst>
                    <a:ext uri="{FF2B5EF4-FFF2-40B4-BE49-F238E27FC236}">
                      <a16:creationId xmlns:a16="http://schemas.microsoft.com/office/drawing/2014/main" id="{716E8737-FD16-46A7-274E-E80B621A3985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1279818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75" name="타원 74">
                  <a:extLst>
                    <a:ext uri="{FF2B5EF4-FFF2-40B4-BE49-F238E27FC236}">
                      <a16:creationId xmlns:a16="http://schemas.microsoft.com/office/drawing/2014/main" id="{06785A43-B7CB-5317-0964-BE85B073D0B4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E8CEAA80-C9FA-3734-19FD-309E5001C184}"/>
                  </a:ext>
                </a:extLst>
              </p:cNvPr>
              <p:cNvSpPr txBox="1"/>
              <p:nvPr/>
            </p:nvSpPr>
            <p:spPr>
              <a:xfrm>
                <a:off x="5018659" y="3340188"/>
                <a:ext cx="105404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altLang="ko-KR" sz="1200" b="1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DB </a:t>
                </a:r>
                <a:r>
                  <a:rPr lang="ko-KR" altLang="en-US" sz="1200" b="1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구성</a:t>
                </a:r>
                <a:endPara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56" name="그래픽 55">
              <a:extLst>
                <a:ext uri="{FF2B5EF4-FFF2-40B4-BE49-F238E27FC236}">
                  <a16:creationId xmlns:a16="http://schemas.microsoft.com/office/drawing/2014/main" id="{7A8E1D84-2918-C4A6-4478-1C2B9241833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4689702" y="3386189"/>
              <a:ext cx="149803" cy="180532"/>
            </a:xfrm>
            <a:prstGeom prst="rect">
              <a:avLst/>
            </a:prstGeom>
          </p:spPr>
        </p:pic>
      </p:grp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A849CDC9-4B73-830D-8960-17618D2E8A0B}"/>
              </a:ext>
            </a:extLst>
          </p:cNvPr>
          <p:cNvGrpSpPr/>
          <p:nvPr/>
        </p:nvGrpSpPr>
        <p:grpSpPr>
          <a:xfrm>
            <a:off x="5887554" y="3816054"/>
            <a:ext cx="1548695" cy="326913"/>
            <a:chOff x="4574109" y="3307757"/>
            <a:chExt cx="1548695" cy="326913"/>
          </a:xfrm>
        </p:grpSpPr>
        <p:grpSp>
          <p:nvGrpSpPr>
            <p:cNvPr id="87" name="그룹 86">
              <a:extLst>
                <a:ext uri="{FF2B5EF4-FFF2-40B4-BE49-F238E27FC236}">
                  <a16:creationId xmlns:a16="http://schemas.microsoft.com/office/drawing/2014/main" id="{BC9D0F26-1A8E-C179-8978-CFD05D970047}"/>
                </a:ext>
              </a:extLst>
            </p:cNvPr>
            <p:cNvGrpSpPr/>
            <p:nvPr/>
          </p:nvGrpSpPr>
          <p:grpSpPr>
            <a:xfrm>
              <a:off x="4574109" y="3307757"/>
              <a:ext cx="1548695" cy="326913"/>
              <a:chOff x="4665549" y="3307757"/>
              <a:chExt cx="1548695" cy="326913"/>
            </a:xfrm>
          </p:grpSpPr>
          <p:grpSp>
            <p:nvGrpSpPr>
              <p:cNvPr id="94" name="그룹 93">
                <a:extLst>
                  <a:ext uri="{FF2B5EF4-FFF2-40B4-BE49-F238E27FC236}">
                    <a16:creationId xmlns:a16="http://schemas.microsoft.com/office/drawing/2014/main" id="{115656F4-0E67-399F-72C0-CB5DABCF762D}"/>
                  </a:ext>
                </a:extLst>
              </p:cNvPr>
              <p:cNvGrpSpPr/>
              <p:nvPr/>
            </p:nvGrpSpPr>
            <p:grpSpPr>
              <a:xfrm>
                <a:off x="4665549" y="3307757"/>
                <a:ext cx="1278672" cy="326913"/>
                <a:chOff x="4665552" y="3307757"/>
                <a:chExt cx="1368759" cy="358635"/>
              </a:xfrm>
            </p:grpSpPr>
            <p:sp>
              <p:nvSpPr>
                <p:cNvPr id="96" name="사각형: 둥근 모서리 95">
                  <a:extLst>
                    <a:ext uri="{FF2B5EF4-FFF2-40B4-BE49-F238E27FC236}">
                      <a16:creationId xmlns:a16="http://schemas.microsoft.com/office/drawing/2014/main" id="{021280EC-6A0E-0BB4-A2FB-30112A454650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1368759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97" name="타원 96">
                  <a:extLst>
                    <a:ext uri="{FF2B5EF4-FFF2-40B4-BE49-F238E27FC236}">
                      <a16:creationId xmlns:a16="http://schemas.microsoft.com/office/drawing/2014/main" id="{5E10B86B-5719-2A35-791D-AA507A34245B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B7C8BD43-8058-1512-1E84-0BCC9091FA09}"/>
                  </a:ext>
                </a:extLst>
              </p:cNvPr>
              <p:cNvSpPr txBox="1"/>
              <p:nvPr/>
            </p:nvSpPr>
            <p:spPr>
              <a:xfrm>
                <a:off x="5018659" y="3340188"/>
                <a:ext cx="1195585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b="1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서버 구현</a:t>
                </a:r>
                <a:endPara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93" name="그래픽 92">
              <a:extLst>
                <a:ext uri="{FF2B5EF4-FFF2-40B4-BE49-F238E27FC236}">
                  <a16:creationId xmlns:a16="http://schemas.microsoft.com/office/drawing/2014/main" id="{D4E589E9-545E-F260-A013-4F0739C78A3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4689702" y="3386189"/>
              <a:ext cx="149803" cy="180532"/>
            </a:xfrm>
            <a:prstGeom prst="rect">
              <a:avLst/>
            </a:prstGeom>
          </p:spPr>
        </p:pic>
      </p:grp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4BF68357-3122-89D7-898F-A38F5882CF53}"/>
              </a:ext>
            </a:extLst>
          </p:cNvPr>
          <p:cNvGrpSpPr/>
          <p:nvPr/>
        </p:nvGrpSpPr>
        <p:grpSpPr>
          <a:xfrm>
            <a:off x="7261888" y="3805781"/>
            <a:ext cx="2273457" cy="326913"/>
            <a:chOff x="4574110" y="3307757"/>
            <a:chExt cx="2204994" cy="326913"/>
          </a:xfrm>
        </p:grpSpPr>
        <p:grpSp>
          <p:nvGrpSpPr>
            <p:cNvPr id="99" name="그룹 98">
              <a:extLst>
                <a:ext uri="{FF2B5EF4-FFF2-40B4-BE49-F238E27FC236}">
                  <a16:creationId xmlns:a16="http://schemas.microsoft.com/office/drawing/2014/main" id="{4AD634EF-3BC1-6452-29D3-419C1FD94EFF}"/>
                </a:ext>
              </a:extLst>
            </p:cNvPr>
            <p:cNvGrpSpPr/>
            <p:nvPr/>
          </p:nvGrpSpPr>
          <p:grpSpPr>
            <a:xfrm>
              <a:off x="4574110" y="3307757"/>
              <a:ext cx="2204994" cy="326913"/>
              <a:chOff x="4665550" y="3307757"/>
              <a:chExt cx="2204994" cy="326913"/>
            </a:xfrm>
          </p:grpSpPr>
          <p:grpSp>
            <p:nvGrpSpPr>
              <p:cNvPr id="103" name="그룹 102">
                <a:extLst>
                  <a:ext uri="{FF2B5EF4-FFF2-40B4-BE49-F238E27FC236}">
                    <a16:creationId xmlns:a16="http://schemas.microsoft.com/office/drawing/2014/main" id="{1E044C29-2248-23F9-0FE8-5F15C5BF35B8}"/>
                  </a:ext>
                </a:extLst>
              </p:cNvPr>
              <p:cNvGrpSpPr/>
              <p:nvPr/>
            </p:nvGrpSpPr>
            <p:grpSpPr>
              <a:xfrm>
                <a:off x="4665550" y="3307757"/>
                <a:ext cx="2204994" cy="326913"/>
                <a:chOff x="4665552" y="3307757"/>
                <a:chExt cx="2360343" cy="358635"/>
              </a:xfrm>
            </p:grpSpPr>
            <p:sp>
              <p:nvSpPr>
                <p:cNvPr id="111" name="사각형: 둥근 모서리 110">
                  <a:extLst>
                    <a:ext uri="{FF2B5EF4-FFF2-40B4-BE49-F238E27FC236}">
                      <a16:creationId xmlns:a16="http://schemas.microsoft.com/office/drawing/2014/main" id="{A4ADB665-A1B0-2040-EAED-619A381FFB59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2360343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112" name="타원 111">
                  <a:extLst>
                    <a:ext uri="{FF2B5EF4-FFF2-40B4-BE49-F238E27FC236}">
                      <a16:creationId xmlns:a16="http://schemas.microsoft.com/office/drawing/2014/main" id="{976A5F1A-44A1-417F-377F-B94F17C03578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2EE41349-FB0C-75F4-6E77-F515CBA67006}"/>
                  </a:ext>
                </a:extLst>
              </p:cNvPr>
              <p:cNvSpPr txBox="1"/>
              <p:nvPr/>
            </p:nvSpPr>
            <p:spPr>
              <a:xfrm>
                <a:off x="5018659" y="3340188"/>
                <a:ext cx="1833806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b="1" dirty="0" err="1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고객용</a:t>
                </a:r>
                <a:r>
                  <a:rPr lang="ko-KR" altLang="en-US" sz="1200" b="1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클라이언트 구현</a:t>
                </a:r>
                <a:endPara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101" name="그래픽 100">
              <a:extLst>
                <a:ext uri="{FF2B5EF4-FFF2-40B4-BE49-F238E27FC236}">
                  <a16:creationId xmlns:a16="http://schemas.microsoft.com/office/drawing/2014/main" id="{341C5D6F-F2E1-5150-A546-2F1BDD8B80F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4689702" y="3386189"/>
              <a:ext cx="149803" cy="180532"/>
            </a:xfrm>
            <a:prstGeom prst="rect">
              <a:avLst/>
            </a:prstGeom>
          </p:spPr>
        </p:pic>
      </p:grpSp>
      <p:grpSp>
        <p:nvGrpSpPr>
          <p:cNvPr id="113" name="그룹 112">
            <a:extLst>
              <a:ext uri="{FF2B5EF4-FFF2-40B4-BE49-F238E27FC236}">
                <a16:creationId xmlns:a16="http://schemas.microsoft.com/office/drawing/2014/main" id="{A770DA93-79BA-0BE4-3044-0DD43605F6F8}"/>
              </a:ext>
            </a:extLst>
          </p:cNvPr>
          <p:cNvGrpSpPr/>
          <p:nvPr/>
        </p:nvGrpSpPr>
        <p:grpSpPr>
          <a:xfrm>
            <a:off x="4578036" y="4249028"/>
            <a:ext cx="2392637" cy="326913"/>
            <a:chOff x="4574110" y="3307757"/>
            <a:chExt cx="2320585" cy="326913"/>
          </a:xfrm>
        </p:grpSpPr>
        <p:grpSp>
          <p:nvGrpSpPr>
            <p:cNvPr id="114" name="그룹 113">
              <a:extLst>
                <a:ext uri="{FF2B5EF4-FFF2-40B4-BE49-F238E27FC236}">
                  <a16:creationId xmlns:a16="http://schemas.microsoft.com/office/drawing/2014/main" id="{B23C4274-2746-95D2-7179-905CA9B76F1C}"/>
                </a:ext>
              </a:extLst>
            </p:cNvPr>
            <p:cNvGrpSpPr/>
            <p:nvPr/>
          </p:nvGrpSpPr>
          <p:grpSpPr>
            <a:xfrm>
              <a:off x="4574110" y="3307757"/>
              <a:ext cx="2320585" cy="326913"/>
              <a:chOff x="4665550" y="3307757"/>
              <a:chExt cx="2320585" cy="326913"/>
            </a:xfrm>
          </p:grpSpPr>
          <p:grpSp>
            <p:nvGrpSpPr>
              <p:cNvPr id="120" name="그룹 119">
                <a:extLst>
                  <a:ext uri="{FF2B5EF4-FFF2-40B4-BE49-F238E27FC236}">
                    <a16:creationId xmlns:a16="http://schemas.microsoft.com/office/drawing/2014/main" id="{809893D0-5B69-F4D4-D4F1-F946CEB804DD}"/>
                  </a:ext>
                </a:extLst>
              </p:cNvPr>
              <p:cNvGrpSpPr/>
              <p:nvPr/>
            </p:nvGrpSpPr>
            <p:grpSpPr>
              <a:xfrm>
                <a:off x="4665550" y="3307757"/>
                <a:ext cx="2320585" cy="326913"/>
                <a:chOff x="4665552" y="3307757"/>
                <a:chExt cx="2484078" cy="358635"/>
              </a:xfrm>
            </p:grpSpPr>
            <p:sp>
              <p:nvSpPr>
                <p:cNvPr id="122" name="사각형: 둥근 모서리 121">
                  <a:extLst>
                    <a:ext uri="{FF2B5EF4-FFF2-40B4-BE49-F238E27FC236}">
                      <a16:creationId xmlns:a16="http://schemas.microsoft.com/office/drawing/2014/main" id="{E4561672-5966-F8A9-9145-8FA56AC93244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2484078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123" name="타원 122">
                  <a:extLst>
                    <a:ext uri="{FF2B5EF4-FFF2-40B4-BE49-F238E27FC236}">
                      <a16:creationId xmlns:a16="http://schemas.microsoft.com/office/drawing/2014/main" id="{CFD2FEF3-7556-E253-4085-E1722CBD1342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3EACE087-508F-F22D-38F4-E0E0B522D751}"/>
                  </a:ext>
                </a:extLst>
              </p:cNvPr>
              <p:cNvSpPr txBox="1"/>
              <p:nvPr/>
            </p:nvSpPr>
            <p:spPr>
              <a:xfrm>
                <a:off x="5018658" y="3340188"/>
                <a:ext cx="196747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b="1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관리자용 </a:t>
                </a:r>
                <a:r>
                  <a:rPr lang="ko-KR" altLang="en-US" sz="1200" b="1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클라이언트 구현</a:t>
                </a:r>
                <a:endPara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115" name="그래픽 114">
              <a:extLst>
                <a:ext uri="{FF2B5EF4-FFF2-40B4-BE49-F238E27FC236}">
                  <a16:creationId xmlns:a16="http://schemas.microsoft.com/office/drawing/2014/main" id="{93A20D5F-BCD0-84EC-B75B-EF6A8136B767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4689702" y="3386189"/>
              <a:ext cx="149803" cy="180532"/>
            </a:xfrm>
            <a:prstGeom prst="rect">
              <a:avLst/>
            </a:prstGeom>
          </p:spPr>
        </p:pic>
      </p:grpSp>
      <p:grpSp>
        <p:nvGrpSpPr>
          <p:cNvPr id="124" name="그룹 123">
            <a:extLst>
              <a:ext uri="{FF2B5EF4-FFF2-40B4-BE49-F238E27FC236}">
                <a16:creationId xmlns:a16="http://schemas.microsoft.com/office/drawing/2014/main" id="{484800B5-63A5-2F30-0FF9-5B2A4B851F2A}"/>
              </a:ext>
            </a:extLst>
          </p:cNvPr>
          <p:cNvGrpSpPr/>
          <p:nvPr/>
        </p:nvGrpSpPr>
        <p:grpSpPr>
          <a:xfrm>
            <a:off x="7268610" y="4240436"/>
            <a:ext cx="1548695" cy="326913"/>
            <a:chOff x="4574109" y="3307757"/>
            <a:chExt cx="1548695" cy="326913"/>
          </a:xfrm>
        </p:grpSpPr>
        <p:grpSp>
          <p:nvGrpSpPr>
            <p:cNvPr id="125" name="그룹 124">
              <a:extLst>
                <a:ext uri="{FF2B5EF4-FFF2-40B4-BE49-F238E27FC236}">
                  <a16:creationId xmlns:a16="http://schemas.microsoft.com/office/drawing/2014/main" id="{BB25E5A9-84C0-A5EC-D627-DBB47F3AB1EA}"/>
                </a:ext>
              </a:extLst>
            </p:cNvPr>
            <p:cNvGrpSpPr/>
            <p:nvPr/>
          </p:nvGrpSpPr>
          <p:grpSpPr>
            <a:xfrm>
              <a:off x="4574109" y="3307757"/>
              <a:ext cx="1548695" cy="326913"/>
              <a:chOff x="4665549" y="3307757"/>
              <a:chExt cx="1548695" cy="326913"/>
            </a:xfrm>
          </p:grpSpPr>
          <p:grpSp>
            <p:nvGrpSpPr>
              <p:cNvPr id="127" name="그룹 126">
                <a:extLst>
                  <a:ext uri="{FF2B5EF4-FFF2-40B4-BE49-F238E27FC236}">
                    <a16:creationId xmlns:a16="http://schemas.microsoft.com/office/drawing/2014/main" id="{CAF65914-4441-DD4A-D678-182E81CFE1A7}"/>
                  </a:ext>
                </a:extLst>
              </p:cNvPr>
              <p:cNvGrpSpPr/>
              <p:nvPr/>
            </p:nvGrpSpPr>
            <p:grpSpPr>
              <a:xfrm>
                <a:off x="4665549" y="3307757"/>
                <a:ext cx="1278672" cy="326913"/>
                <a:chOff x="4665552" y="3307757"/>
                <a:chExt cx="1368759" cy="358635"/>
              </a:xfrm>
            </p:grpSpPr>
            <p:sp>
              <p:nvSpPr>
                <p:cNvPr id="129" name="사각형: 둥근 모서리 128">
                  <a:extLst>
                    <a:ext uri="{FF2B5EF4-FFF2-40B4-BE49-F238E27FC236}">
                      <a16:creationId xmlns:a16="http://schemas.microsoft.com/office/drawing/2014/main" id="{CF057F42-7068-4A6F-4916-D244EA9406BC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1368759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130" name="타원 129">
                  <a:extLst>
                    <a:ext uri="{FF2B5EF4-FFF2-40B4-BE49-F238E27FC236}">
                      <a16:creationId xmlns:a16="http://schemas.microsoft.com/office/drawing/2014/main" id="{C670C463-295A-C954-3C6F-5810216CF6AA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E6065C12-3A24-6965-3016-862BAF731122}"/>
                  </a:ext>
                </a:extLst>
              </p:cNvPr>
              <p:cNvSpPr txBox="1"/>
              <p:nvPr/>
            </p:nvSpPr>
            <p:spPr>
              <a:xfrm>
                <a:off x="5018659" y="3340188"/>
                <a:ext cx="1195585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b="1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서버 연동</a:t>
                </a:r>
                <a:endPara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126" name="그래픽 125">
              <a:extLst>
                <a:ext uri="{FF2B5EF4-FFF2-40B4-BE49-F238E27FC236}">
                  <a16:creationId xmlns:a16="http://schemas.microsoft.com/office/drawing/2014/main" id="{E46D40CD-219D-4DCF-63E7-81C6A6D4134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4689702" y="3386189"/>
              <a:ext cx="149803" cy="180532"/>
            </a:xfrm>
            <a:prstGeom prst="rect">
              <a:avLst/>
            </a:prstGeom>
          </p:spPr>
        </p:pic>
      </p:grpSp>
      <p:grpSp>
        <p:nvGrpSpPr>
          <p:cNvPr id="138" name="그룹 137">
            <a:extLst>
              <a:ext uri="{FF2B5EF4-FFF2-40B4-BE49-F238E27FC236}">
                <a16:creationId xmlns:a16="http://schemas.microsoft.com/office/drawing/2014/main" id="{E83C2DDF-3591-46A8-69C3-3EAA66055A6B}"/>
              </a:ext>
            </a:extLst>
          </p:cNvPr>
          <p:cNvGrpSpPr/>
          <p:nvPr/>
        </p:nvGrpSpPr>
        <p:grpSpPr>
          <a:xfrm>
            <a:off x="4544948" y="4846700"/>
            <a:ext cx="1839084" cy="326913"/>
            <a:chOff x="4574111" y="3307757"/>
            <a:chExt cx="1783701" cy="326913"/>
          </a:xfrm>
        </p:grpSpPr>
        <p:grpSp>
          <p:nvGrpSpPr>
            <p:cNvPr id="139" name="그룹 138">
              <a:extLst>
                <a:ext uri="{FF2B5EF4-FFF2-40B4-BE49-F238E27FC236}">
                  <a16:creationId xmlns:a16="http://schemas.microsoft.com/office/drawing/2014/main" id="{2FB99F8B-35CA-5E18-3962-F6EE4A720FC2}"/>
                </a:ext>
              </a:extLst>
            </p:cNvPr>
            <p:cNvGrpSpPr/>
            <p:nvPr/>
          </p:nvGrpSpPr>
          <p:grpSpPr>
            <a:xfrm>
              <a:off x="4574111" y="3307757"/>
              <a:ext cx="1783701" cy="326913"/>
              <a:chOff x="4665551" y="3307757"/>
              <a:chExt cx="1783701" cy="326913"/>
            </a:xfrm>
          </p:grpSpPr>
          <p:grpSp>
            <p:nvGrpSpPr>
              <p:cNvPr id="141" name="그룹 140">
                <a:extLst>
                  <a:ext uri="{FF2B5EF4-FFF2-40B4-BE49-F238E27FC236}">
                    <a16:creationId xmlns:a16="http://schemas.microsoft.com/office/drawing/2014/main" id="{3012924A-B05E-37AA-6C15-C4723B5B8909}"/>
                  </a:ext>
                </a:extLst>
              </p:cNvPr>
              <p:cNvGrpSpPr/>
              <p:nvPr/>
            </p:nvGrpSpPr>
            <p:grpSpPr>
              <a:xfrm>
                <a:off x="4665551" y="3307757"/>
                <a:ext cx="1783701" cy="326913"/>
                <a:chOff x="4665552" y="3307757"/>
                <a:chExt cx="1909368" cy="358635"/>
              </a:xfrm>
            </p:grpSpPr>
            <p:sp>
              <p:nvSpPr>
                <p:cNvPr id="143" name="사각형: 둥근 모서리 142">
                  <a:extLst>
                    <a:ext uri="{FF2B5EF4-FFF2-40B4-BE49-F238E27FC236}">
                      <a16:creationId xmlns:a16="http://schemas.microsoft.com/office/drawing/2014/main" id="{0D6825C8-27FE-766B-8E0D-44A50CBE613C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1909368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144" name="타원 143">
                  <a:extLst>
                    <a:ext uri="{FF2B5EF4-FFF2-40B4-BE49-F238E27FC236}">
                      <a16:creationId xmlns:a16="http://schemas.microsoft.com/office/drawing/2014/main" id="{F359B3CA-4D2C-55CC-B4C3-10D0DEAE8505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123D1785-4FF9-1D30-8A02-81FF3B1D3E89}"/>
                  </a:ext>
                </a:extLst>
              </p:cNvPr>
              <p:cNvSpPr txBox="1"/>
              <p:nvPr/>
            </p:nvSpPr>
            <p:spPr>
              <a:xfrm>
                <a:off x="5018659" y="3340188"/>
                <a:ext cx="1430592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b="1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테스트 및 디버그</a:t>
                </a:r>
                <a:endPara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140" name="그래픽 139">
              <a:extLst>
                <a:ext uri="{FF2B5EF4-FFF2-40B4-BE49-F238E27FC236}">
                  <a16:creationId xmlns:a16="http://schemas.microsoft.com/office/drawing/2014/main" id="{710AB7D8-4019-BE1A-FBB8-FC724DAD3040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4689702" y="3386189"/>
              <a:ext cx="149803" cy="180532"/>
            </a:xfrm>
            <a:prstGeom prst="rect">
              <a:avLst/>
            </a:prstGeom>
          </p:spPr>
        </p:pic>
      </p:grpSp>
      <p:grpSp>
        <p:nvGrpSpPr>
          <p:cNvPr id="145" name="그룹 144">
            <a:extLst>
              <a:ext uri="{FF2B5EF4-FFF2-40B4-BE49-F238E27FC236}">
                <a16:creationId xmlns:a16="http://schemas.microsoft.com/office/drawing/2014/main" id="{F37E8ABB-18D9-24DF-1A00-E3F6D89E2B59}"/>
              </a:ext>
            </a:extLst>
          </p:cNvPr>
          <p:cNvGrpSpPr/>
          <p:nvPr/>
        </p:nvGrpSpPr>
        <p:grpSpPr>
          <a:xfrm>
            <a:off x="4544948" y="5509034"/>
            <a:ext cx="1839084" cy="326913"/>
            <a:chOff x="4574111" y="3307757"/>
            <a:chExt cx="1783701" cy="326913"/>
          </a:xfrm>
        </p:grpSpPr>
        <p:grpSp>
          <p:nvGrpSpPr>
            <p:cNvPr id="146" name="그룹 145">
              <a:extLst>
                <a:ext uri="{FF2B5EF4-FFF2-40B4-BE49-F238E27FC236}">
                  <a16:creationId xmlns:a16="http://schemas.microsoft.com/office/drawing/2014/main" id="{25766991-A637-E699-2311-6C2D2CAE9178}"/>
                </a:ext>
              </a:extLst>
            </p:cNvPr>
            <p:cNvGrpSpPr/>
            <p:nvPr/>
          </p:nvGrpSpPr>
          <p:grpSpPr>
            <a:xfrm>
              <a:off x="4574111" y="3307757"/>
              <a:ext cx="1783701" cy="326913"/>
              <a:chOff x="4665551" y="3307757"/>
              <a:chExt cx="1783701" cy="326913"/>
            </a:xfrm>
          </p:grpSpPr>
          <p:grpSp>
            <p:nvGrpSpPr>
              <p:cNvPr id="148" name="그룹 147">
                <a:extLst>
                  <a:ext uri="{FF2B5EF4-FFF2-40B4-BE49-F238E27FC236}">
                    <a16:creationId xmlns:a16="http://schemas.microsoft.com/office/drawing/2014/main" id="{E4685E3D-B576-0FA9-14D2-B72E8DCB6D42}"/>
                  </a:ext>
                </a:extLst>
              </p:cNvPr>
              <p:cNvGrpSpPr/>
              <p:nvPr/>
            </p:nvGrpSpPr>
            <p:grpSpPr>
              <a:xfrm>
                <a:off x="4665551" y="3307757"/>
                <a:ext cx="1783701" cy="326913"/>
                <a:chOff x="4665552" y="3307757"/>
                <a:chExt cx="1909368" cy="358635"/>
              </a:xfrm>
            </p:grpSpPr>
            <p:sp>
              <p:nvSpPr>
                <p:cNvPr id="150" name="사각형: 둥근 모서리 149">
                  <a:extLst>
                    <a:ext uri="{FF2B5EF4-FFF2-40B4-BE49-F238E27FC236}">
                      <a16:creationId xmlns:a16="http://schemas.microsoft.com/office/drawing/2014/main" id="{9673DC97-8ED1-4D5B-A79A-D93BB83C9131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1909368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151" name="타원 150">
                  <a:extLst>
                    <a:ext uri="{FF2B5EF4-FFF2-40B4-BE49-F238E27FC236}">
                      <a16:creationId xmlns:a16="http://schemas.microsoft.com/office/drawing/2014/main" id="{BA911FA0-837B-9D0C-1467-589BA194C6F0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1D848924-55BA-5201-82DE-481EACD176DC}"/>
                  </a:ext>
                </a:extLst>
              </p:cNvPr>
              <p:cNvSpPr txBox="1"/>
              <p:nvPr/>
            </p:nvSpPr>
            <p:spPr>
              <a:xfrm>
                <a:off x="5018659" y="3340188"/>
                <a:ext cx="1430592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b="1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결과 보고서 작성</a:t>
                </a:r>
                <a:endPara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147" name="그래픽 146">
              <a:extLst>
                <a:ext uri="{FF2B5EF4-FFF2-40B4-BE49-F238E27FC236}">
                  <a16:creationId xmlns:a16="http://schemas.microsoft.com/office/drawing/2014/main" id="{AC2B28CC-344D-CBC0-2D55-37C288AB7FD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4689702" y="3386189"/>
              <a:ext cx="149803" cy="1805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06105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그래픽 98">
            <a:extLst>
              <a:ext uri="{FF2B5EF4-FFF2-40B4-BE49-F238E27FC236}">
                <a16:creationId xmlns:a16="http://schemas.microsoft.com/office/drawing/2014/main" id="{F903AA09-02EA-76CC-8175-834ABC7B3E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18" y="-8549"/>
            <a:ext cx="12192000" cy="6858000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FDEB448-9EE3-E350-4F7B-B8FDAF319438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기능</a:t>
              </a:r>
              <a:endParaRPr lang="en-US" altLang="ko-KR" sz="28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04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C876E87D-2A9B-DF38-CA58-4621A7645AEB}"/>
              </a:ext>
            </a:extLst>
          </p:cNvPr>
          <p:cNvGrpSpPr/>
          <p:nvPr/>
        </p:nvGrpSpPr>
        <p:grpSpPr>
          <a:xfrm>
            <a:off x="1336675" y="1931833"/>
            <a:ext cx="10526159" cy="369332"/>
            <a:chOff x="541891" y="1430219"/>
            <a:chExt cx="10526159" cy="36933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B273A14-BF7B-96AD-7C27-58BE56F33189}"/>
                </a:ext>
              </a:extLst>
            </p:cNvPr>
            <p:cNvSpPr txBox="1"/>
            <p:nvPr/>
          </p:nvSpPr>
          <p:spPr>
            <a:xfrm>
              <a:off x="743615" y="1430219"/>
              <a:ext cx="103244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j-ea"/>
                  <a:ea typeface="+mj-ea"/>
                </a:rPr>
                <a:t>1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j-ea"/>
                  <a:ea typeface="+mj-ea"/>
                </a:rPr>
                <a:t>차 기능</a:t>
              </a:r>
              <a:endParaRPr lang="en-US" altLang="ko-KR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7" name="그래픽 43">
              <a:extLst>
                <a:ext uri="{FF2B5EF4-FFF2-40B4-BE49-F238E27FC236}">
                  <a16:creationId xmlns:a16="http://schemas.microsoft.com/office/drawing/2014/main" id="{8E4B0782-F6BC-4769-16A5-75BFD09951F1}"/>
                </a:ext>
              </a:extLst>
            </p:cNvPr>
            <p:cNvSpPr/>
            <p:nvPr/>
          </p:nvSpPr>
          <p:spPr>
            <a:xfrm>
              <a:off x="541891" y="1539006"/>
              <a:ext cx="101147" cy="113869"/>
            </a:xfrm>
            <a:custGeom>
              <a:avLst/>
              <a:gdLst>
                <a:gd name="connsiteX0" fmla="*/ 428021 w 450214"/>
                <a:gd name="connsiteY0" fmla="*/ 214932 h 506845"/>
                <a:gd name="connsiteX1" fmla="*/ 66705 w 450214"/>
                <a:gd name="connsiteY1" fmla="*/ 6045 h 506845"/>
                <a:gd name="connsiteX2" fmla="*/ 0 w 450214"/>
                <a:gd name="connsiteY2" fmla="*/ 44511 h 506845"/>
                <a:gd name="connsiteX3" fmla="*/ 0 w 450214"/>
                <a:gd name="connsiteY3" fmla="*/ 462326 h 506845"/>
                <a:gd name="connsiteX4" fmla="*/ 66705 w 450214"/>
                <a:gd name="connsiteY4" fmla="*/ 500812 h 506845"/>
                <a:gd name="connsiteX5" fmla="*/ 428021 w 450214"/>
                <a:gd name="connsiteY5" fmla="*/ 291905 h 506845"/>
                <a:gd name="connsiteX6" fmla="*/ 428021 w 450214"/>
                <a:gd name="connsiteY6" fmla="*/ 214932 h 50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035" cap="flat">
              <a:noFill/>
              <a:prstDash val="solid"/>
              <a:miter/>
            </a:ln>
            <a:effectLst>
              <a:outerShdw blurRad="50800" dist="38100" dir="5400000" algn="t" rotWithShape="0">
                <a:srgbClr val="3378C8">
                  <a:alpha val="40000"/>
                </a:srgbClr>
              </a:outerShdw>
            </a:effectLst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591C0610-816D-4645-9E36-0C398261DC2B}"/>
              </a:ext>
            </a:extLst>
          </p:cNvPr>
          <p:cNvGrpSpPr/>
          <p:nvPr/>
        </p:nvGrpSpPr>
        <p:grpSpPr>
          <a:xfrm>
            <a:off x="4140089" y="2528725"/>
            <a:ext cx="1973880" cy="452009"/>
            <a:chOff x="4574111" y="3307757"/>
            <a:chExt cx="1517475" cy="326913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1CD8F74B-3DDD-8936-737B-5E6298ACEA09}"/>
                </a:ext>
              </a:extLst>
            </p:cNvPr>
            <p:cNvGrpSpPr/>
            <p:nvPr/>
          </p:nvGrpSpPr>
          <p:grpSpPr>
            <a:xfrm>
              <a:off x="4574111" y="3307757"/>
              <a:ext cx="1517475" cy="326913"/>
              <a:chOff x="4665551" y="3307757"/>
              <a:chExt cx="1517475" cy="326913"/>
            </a:xfrm>
          </p:grpSpPr>
          <p:grpSp>
            <p:nvGrpSpPr>
              <p:cNvPr id="14" name="그룹 13">
                <a:extLst>
                  <a:ext uri="{FF2B5EF4-FFF2-40B4-BE49-F238E27FC236}">
                    <a16:creationId xmlns:a16="http://schemas.microsoft.com/office/drawing/2014/main" id="{31C009EF-B08D-E26D-3E90-0B5BE6B612B0}"/>
                  </a:ext>
                </a:extLst>
              </p:cNvPr>
              <p:cNvGrpSpPr/>
              <p:nvPr/>
            </p:nvGrpSpPr>
            <p:grpSpPr>
              <a:xfrm>
                <a:off x="4665551" y="3307757"/>
                <a:ext cx="880859" cy="326913"/>
                <a:chOff x="4665551" y="3307757"/>
                <a:chExt cx="942918" cy="358635"/>
              </a:xfrm>
            </p:grpSpPr>
            <p:sp>
              <p:nvSpPr>
                <p:cNvPr id="21" name="사각형: 둥근 모서리 20">
                  <a:extLst>
                    <a:ext uri="{FF2B5EF4-FFF2-40B4-BE49-F238E27FC236}">
                      <a16:creationId xmlns:a16="http://schemas.microsoft.com/office/drawing/2014/main" id="{3B2BF889-BB4A-C0A8-773C-E144A2B2E6EF}"/>
                    </a:ext>
                  </a:extLst>
                </p:cNvPr>
                <p:cNvSpPr/>
                <p:nvPr/>
              </p:nvSpPr>
              <p:spPr>
                <a:xfrm>
                  <a:off x="4665551" y="3307757"/>
                  <a:ext cx="942918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22" name="타원 21">
                  <a:extLst>
                    <a:ext uri="{FF2B5EF4-FFF2-40B4-BE49-F238E27FC236}">
                      <a16:creationId xmlns:a16="http://schemas.microsoft.com/office/drawing/2014/main" id="{1509E0F9-7986-69E4-2444-65CFA2F8C9C5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12A6A8D-E218-C6FD-5B42-6D83CF12006C}"/>
                  </a:ext>
                </a:extLst>
              </p:cNvPr>
              <p:cNvSpPr txBox="1"/>
              <p:nvPr/>
            </p:nvSpPr>
            <p:spPr>
              <a:xfrm>
                <a:off x="5000581" y="3365583"/>
                <a:ext cx="1182445" cy="20033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b="1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예약</a:t>
                </a:r>
                <a:endPara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10" name="그래픽 9">
              <a:extLst>
                <a:ext uri="{FF2B5EF4-FFF2-40B4-BE49-F238E27FC236}">
                  <a16:creationId xmlns:a16="http://schemas.microsoft.com/office/drawing/2014/main" id="{CED19757-22AA-B0A5-C6D0-360A27E8664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689702" y="3386189"/>
              <a:ext cx="149803" cy="180532"/>
            </a:xfrm>
            <a:prstGeom prst="rect">
              <a:avLst/>
            </a:prstGeom>
          </p:spPr>
        </p:pic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37C41B56-BCC8-95A3-BE46-0E2034E6193C}"/>
              </a:ext>
            </a:extLst>
          </p:cNvPr>
          <p:cNvGrpSpPr/>
          <p:nvPr/>
        </p:nvGrpSpPr>
        <p:grpSpPr>
          <a:xfrm>
            <a:off x="1309766" y="2523909"/>
            <a:ext cx="1484833" cy="452009"/>
            <a:chOff x="4574108" y="3307757"/>
            <a:chExt cx="1141506" cy="326913"/>
          </a:xfrm>
        </p:grpSpPr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4611653F-861A-9AE6-6E23-31B1FDAB6480}"/>
                </a:ext>
              </a:extLst>
            </p:cNvPr>
            <p:cNvGrpSpPr/>
            <p:nvPr/>
          </p:nvGrpSpPr>
          <p:grpSpPr>
            <a:xfrm>
              <a:off x="4574108" y="3307757"/>
              <a:ext cx="1141506" cy="326913"/>
              <a:chOff x="4665548" y="3307757"/>
              <a:chExt cx="1141506" cy="326913"/>
            </a:xfrm>
          </p:grpSpPr>
          <p:grpSp>
            <p:nvGrpSpPr>
              <p:cNvPr id="36" name="그룹 35">
                <a:extLst>
                  <a:ext uri="{FF2B5EF4-FFF2-40B4-BE49-F238E27FC236}">
                    <a16:creationId xmlns:a16="http://schemas.microsoft.com/office/drawing/2014/main" id="{E35AD7B0-4E7A-D106-EBE1-5BF215620B88}"/>
                  </a:ext>
                </a:extLst>
              </p:cNvPr>
              <p:cNvGrpSpPr/>
              <p:nvPr/>
            </p:nvGrpSpPr>
            <p:grpSpPr>
              <a:xfrm>
                <a:off x="4665548" y="3307757"/>
                <a:ext cx="915581" cy="326913"/>
                <a:chOff x="4665551" y="3307757"/>
                <a:chExt cx="980087" cy="358635"/>
              </a:xfrm>
            </p:grpSpPr>
            <p:sp>
              <p:nvSpPr>
                <p:cNvPr id="41" name="사각형: 둥근 모서리 40">
                  <a:extLst>
                    <a:ext uri="{FF2B5EF4-FFF2-40B4-BE49-F238E27FC236}">
                      <a16:creationId xmlns:a16="http://schemas.microsoft.com/office/drawing/2014/main" id="{0C524E74-75A5-2E67-8107-72B309D341EB}"/>
                    </a:ext>
                  </a:extLst>
                </p:cNvPr>
                <p:cNvSpPr/>
                <p:nvPr/>
              </p:nvSpPr>
              <p:spPr>
                <a:xfrm>
                  <a:off x="4665551" y="3307757"/>
                  <a:ext cx="980087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42" name="타원 41">
                  <a:extLst>
                    <a:ext uri="{FF2B5EF4-FFF2-40B4-BE49-F238E27FC236}">
                      <a16:creationId xmlns:a16="http://schemas.microsoft.com/office/drawing/2014/main" id="{782FE3FF-0FDD-0B2E-1144-7185D906BF2B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7CF55A98-9AF6-BCA0-A156-B0CF648D47B6}"/>
                  </a:ext>
                </a:extLst>
              </p:cNvPr>
              <p:cNvSpPr txBox="1"/>
              <p:nvPr/>
            </p:nvSpPr>
            <p:spPr>
              <a:xfrm>
                <a:off x="5000581" y="3365583"/>
                <a:ext cx="806473" cy="20033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b="1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로그인</a:t>
                </a:r>
                <a:endPara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34" name="그래픽 33">
              <a:extLst>
                <a:ext uri="{FF2B5EF4-FFF2-40B4-BE49-F238E27FC236}">
                  <a16:creationId xmlns:a16="http://schemas.microsoft.com/office/drawing/2014/main" id="{BAA736BA-0814-001F-5070-3D4BD524B6D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689702" y="3386189"/>
              <a:ext cx="149803" cy="180532"/>
            </a:xfrm>
            <a:prstGeom prst="rect">
              <a:avLst/>
            </a:prstGeom>
          </p:spPr>
        </p:pic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3D2549CA-EDC4-8488-C4D7-F7CCBC276404}"/>
              </a:ext>
            </a:extLst>
          </p:cNvPr>
          <p:cNvGrpSpPr/>
          <p:nvPr/>
        </p:nvGrpSpPr>
        <p:grpSpPr>
          <a:xfrm>
            <a:off x="2649748" y="2528725"/>
            <a:ext cx="1484832" cy="452009"/>
            <a:chOff x="4574108" y="3307757"/>
            <a:chExt cx="1141506" cy="326913"/>
          </a:xfrm>
        </p:grpSpPr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13CBBDE6-0340-EFCC-4CA5-E0F892BB9E05}"/>
                </a:ext>
              </a:extLst>
            </p:cNvPr>
            <p:cNvGrpSpPr/>
            <p:nvPr/>
          </p:nvGrpSpPr>
          <p:grpSpPr>
            <a:xfrm>
              <a:off x="4574108" y="3307757"/>
              <a:ext cx="1141506" cy="326913"/>
              <a:chOff x="4665548" y="3307757"/>
              <a:chExt cx="1141506" cy="326913"/>
            </a:xfrm>
          </p:grpSpPr>
          <p:grpSp>
            <p:nvGrpSpPr>
              <p:cNvPr id="46" name="그룹 45">
                <a:extLst>
                  <a:ext uri="{FF2B5EF4-FFF2-40B4-BE49-F238E27FC236}">
                    <a16:creationId xmlns:a16="http://schemas.microsoft.com/office/drawing/2014/main" id="{48C0E165-83A4-D658-C4CA-1F83C6671E72}"/>
                  </a:ext>
                </a:extLst>
              </p:cNvPr>
              <p:cNvGrpSpPr/>
              <p:nvPr/>
            </p:nvGrpSpPr>
            <p:grpSpPr>
              <a:xfrm>
                <a:off x="4665548" y="3307757"/>
                <a:ext cx="1019634" cy="326913"/>
                <a:chOff x="4665552" y="3307757"/>
                <a:chExt cx="1091471" cy="358635"/>
              </a:xfrm>
            </p:grpSpPr>
            <p:sp>
              <p:nvSpPr>
                <p:cNvPr id="48" name="사각형: 둥근 모서리 47">
                  <a:extLst>
                    <a:ext uri="{FF2B5EF4-FFF2-40B4-BE49-F238E27FC236}">
                      <a16:creationId xmlns:a16="http://schemas.microsoft.com/office/drawing/2014/main" id="{DAEE8822-D601-716E-8CD6-B38E3B6A92B1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1091471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49" name="타원 48">
                  <a:extLst>
                    <a:ext uri="{FF2B5EF4-FFF2-40B4-BE49-F238E27FC236}">
                      <a16:creationId xmlns:a16="http://schemas.microsoft.com/office/drawing/2014/main" id="{024B723F-030E-35F3-7CA2-48CBA18E6721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C18BB154-EA9B-2150-27EA-1D9BCF037D75}"/>
                  </a:ext>
                </a:extLst>
              </p:cNvPr>
              <p:cNvSpPr txBox="1"/>
              <p:nvPr/>
            </p:nvSpPr>
            <p:spPr>
              <a:xfrm>
                <a:off x="5000581" y="3365583"/>
                <a:ext cx="806473" cy="20033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b="1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회원가입</a:t>
                </a:r>
                <a:endPara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45" name="그래픽 44">
              <a:extLst>
                <a:ext uri="{FF2B5EF4-FFF2-40B4-BE49-F238E27FC236}">
                  <a16:creationId xmlns:a16="http://schemas.microsoft.com/office/drawing/2014/main" id="{50274EBF-7437-0992-0E43-B0E313E15E7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689702" y="3386189"/>
              <a:ext cx="149803" cy="180532"/>
            </a:xfrm>
            <a:prstGeom prst="rect">
              <a:avLst/>
            </a:prstGeom>
          </p:spPr>
        </p:pic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3F94499E-AFC4-1434-7A22-9B5143FBF35C}"/>
              </a:ext>
            </a:extLst>
          </p:cNvPr>
          <p:cNvGrpSpPr/>
          <p:nvPr/>
        </p:nvGrpSpPr>
        <p:grpSpPr>
          <a:xfrm>
            <a:off x="5436237" y="2523910"/>
            <a:ext cx="1762105" cy="452009"/>
            <a:chOff x="4574107" y="3307757"/>
            <a:chExt cx="1354667" cy="326913"/>
          </a:xfrm>
        </p:grpSpPr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A33A992A-000E-01C7-FE22-5A887B168E35}"/>
                </a:ext>
              </a:extLst>
            </p:cNvPr>
            <p:cNvGrpSpPr/>
            <p:nvPr/>
          </p:nvGrpSpPr>
          <p:grpSpPr>
            <a:xfrm>
              <a:off x="4574107" y="3307757"/>
              <a:ext cx="1354667" cy="326913"/>
              <a:chOff x="4665547" y="3307757"/>
              <a:chExt cx="1354667" cy="326913"/>
            </a:xfrm>
          </p:grpSpPr>
          <p:grpSp>
            <p:nvGrpSpPr>
              <p:cNvPr id="53" name="그룹 52">
                <a:extLst>
                  <a:ext uri="{FF2B5EF4-FFF2-40B4-BE49-F238E27FC236}">
                    <a16:creationId xmlns:a16="http://schemas.microsoft.com/office/drawing/2014/main" id="{0C814BF2-CD9B-0743-36E3-6CDCCED2DE19}"/>
                  </a:ext>
                </a:extLst>
              </p:cNvPr>
              <p:cNvGrpSpPr/>
              <p:nvPr/>
            </p:nvGrpSpPr>
            <p:grpSpPr>
              <a:xfrm>
                <a:off x="4665547" y="3307757"/>
                <a:ext cx="1304857" cy="326913"/>
                <a:chOff x="4665551" y="3307757"/>
                <a:chExt cx="1396789" cy="358635"/>
              </a:xfrm>
            </p:grpSpPr>
            <p:sp>
              <p:nvSpPr>
                <p:cNvPr id="55" name="사각형: 둥근 모서리 54">
                  <a:extLst>
                    <a:ext uri="{FF2B5EF4-FFF2-40B4-BE49-F238E27FC236}">
                      <a16:creationId xmlns:a16="http://schemas.microsoft.com/office/drawing/2014/main" id="{56D52785-643B-E401-B9C5-1281F4C41386}"/>
                    </a:ext>
                  </a:extLst>
                </p:cNvPr>
                <p:cNvSpPr/>
                <p:nvPr/>
              </p:nvSpPr>
              <p:spPr>
                <a:xfrm>
                  <a:off x="4665551" y="3307757"/>
                  <a:ext cx="1396789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56" name="타원 55">
                  <a:extLst>
                    <a:ext uri="{FF2B5EF4-FFF2-40B4-BE49-F238E27FC236}">
                      <a16:creationId xmlns:a16="http://schemas.microsoft.com/office/drawing/2014/main" id="{1109BCCA-AF70-62C4-CA99-A96BF120E62D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69CC8533-3F77-4893-8A0F-72106433D3BB}"/>
                  </a:ext>
                </a:extLst>
              </p:cNvPr>
              <p:cNvSpPr txBox="1"/>
              <p:nvPr/>
            </p:nvSpPr>
            <p:spPr>
              <a:xfrm>
                <a:off x="5000581" y="3365583"/>
                <a:ext cx="1019633" cy="20033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b="1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예약 정보 확인</a:t>
                </a:r>
                <a:endPara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52" name="그래픽 51">
              <a:extLst>
                <a:ext uri="{FF2B5EF4-FFF2-40B4-BE49-F238E27FC236}">
                  <a16:creationId xmlns:a16="http://schemas.microsoft.com/office/drawing/2014/main" id="{AB5BF26D-B628-259C-9ED3-0E207726AC5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689702" y="3386189"/>
              <a:ext cx="149803" cy="180532"/>
            </a:xfrm>
            <a:prstGeom prst="rect">
              <a:avLst/>
            </a:prstGeom>
          </p:spPr>
        </p:pic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2B6F9857-D853-68A8-7568-9B3A2A6CF054}"/>
              </a:ext>
            </a:extLst>
          </p:cNvPr>
          <p:cNvGrpSpPr/>
          <p:nvPr/>
        </p:nvGrpSpPr>
        <p:grpSpPr>
          <a:xfrm>
            <a:off x="7283912" y="2531156"/>
            <a:ext cx="1425086" cy="452009"/>
            <a:chOff x="4574108" y="3307757"/>
            <a:chExt cx="1095575" cy="326913"/>
          </a:xfrm>
        </p:grpSpPr>
        <p:grpSp>
          <p:nvGrpSpPr>
            <p:cNvPr id="58" name="그룹 57">
              <a:extLst>
                <a:ext uri="{FF2B5EF4-FFF2-40B4-BE49-F238E27FC236}">
                  <a16:creationId xmlns:a16="http://schemas.microsoft.com/office/drawing/2014/main" id="{B703F53A-70FB-96FE-491E-317A0875FDED}"/>
                </a:ext>
              </a:extLst>
            </p:cNvPr>
            <p:cNvGrpSpPr/>
            <p:nvPr/>
          </p:nvGrpSpPr>
          <p:grpSpPr>
            <a:xfrm>
              <a:off x="4574108" y="3307757"/>
              <a:ext cx="1095575" cy="326913"/>
              <a:chOff x="4665548" y="3307757"/>
              <a:chExt cx="1095575" cy="326913"/>
            </a:xfrm>
          </p:grpSpPr>
          <p:grpSp>
            <p:nvGrpSpPr>
              <p:cNvPr id="60" name="그룹 59">
                <a:extLst>
                  <a:ext uri="{FF2B5EF4-FFF2-40B4-BE49-F238E27FC236}">
                    <a16:creationId xmlns:a16="http://schemas.microsoft.com/office/drawing/2014/main" id="{7F82CD49-F7E0-04E1-350E-5295E623B203}"/>
                  </a:ext>
                </a:extLst>
              </p:cNvPr>
              <p:cNvGrpSpPr/>
              <p:nvPr/>
            </p:nvGrpSpPr>
            <p:grpSpPr>
              <a:xfrm>
                <a:off x="4665548" y="3307757"/>
                <a:ext cx="1019635" cy="326913"/>
                <a:chOff x="4665551" y="3307757"/>
                <a:chExt cx="1091472" cy="358635"/>
              </a:xfrm>
            </p:grpSpPr>
            <p:sp>
              <p:nvSpPr>
                <p:cNvPr id="62" name="사각형: 둥근 모서리 61">
                  <a:extLst>
                    <a:ext uri="{FF2B5EF4-FFF2-40B4-BE49-F238E27FC236}">
                      <a16:creationId xmlns:a16="http://schemas.microsoft.com/office/drawing/2014/main" id="{5D00F531-2158-6366-D7D7-F11085AB621B}"/>
                    </a:ext>
                  </a:extLst>
                </p:cNvPr>
                <p:cNvSpPr/>
                <p:nvPr/>
              </p:nvSpPr>
              <p:spPr>
                <a:xfrm>
                  <a:off x="4665551" y="3307757"/>
                  <a:ext cx="1091472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63" name="타원 62">
                  <a:extLst>
                    <a:ext uri="{FF2B5EF4-FFF2-40B4-BE49-F238E27FC236}">
                      <a16:creationId xmlns:a16="http://schemas.microsoft.com/office/drawing/2014/main" id="{9144CA6E-DF8B-5BBE-7510-07503FC3EE81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AD700E81-3561-2F37-96B5-E3C7ED20172D}"/>
                  </a:ext>
                </a:extLst>
              </p:cNvPr>
              <p:cNvSpPr txBox="1"/>
              <p:nvPr/>
            </p:nvSpPr>
            <p:spPr>
              <a:xfrm>
                <a:off x="5000581" y="3365583"/>
                <a:ext cx="760542" cy="20033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b="1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예약 취소</a:t>
                </a:r>
                <a:endPara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59" name="그래픽 58">
              <a:extLst>
                <a:ext uri="{FF2B5EF4-FFF2-40B4-BE49-F238E27FC236}">
                  <a16:creationId xmlns:a16="http://schemas.microsoft.com/office/drawing/2014/main" id="{D31D5CB6-F9D7-27D6-129E-3D4E8FCAA86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689702" y="3386189"/>
              <a:ext cx="149803" cy="180532"/>
            </a:xfrm>
            <a:prstGeom prst="rect">
              <a:avLst/>
            </a:prstGeom>
          </p:spPr>
        </p:pic>
      </p:grp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0BC5E963-E439-76D2-AC48-C201C678ABC3}"/>
              </a:ext>
            </a:extLst>
          </p:cNvPr>
          <p:cNvGrpSpPr/>
          <p:nvPr/>
        </p:nvGrpSpPr>
        <p:grpSpPr>
          <a:xfrm>
            <a:off x="1336675" y="3475055"/>
            <a:ext cx="10526159" cy="369332"/>
            <a:chOff x="541891" y="1430219"/>
            <a:chExt cx="10526159" cy="369332"/>
          </a:xfrm>
        </p:grpSpPr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A75AA7A4-80E5-3F27-3753-9C12DB4B5BEB}"/>
                </a:ext>
              </a:extLst>
            </p:cNvPr>
            <p:cNvSpPr txBox="1"/>
            <p:nvPr/>
          </p:nvSpPr>
          <p:spPr>
            <a:xfrm>
              <a:off x="743615" y="1430219"/>
              <a:ext cx="103244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j-ea"/>
                  <a:ea typeface="+mj-ea"/>
                </a:rPr>
                <a:t>2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j-ea"/>
                  <a:ea typeface="+mj-ea"/>
                </a:rPr>
                <a:t>차 기능</a:t>
              </a:r>
              <a:endParaRPr lang="en-US" altLang="ko-KR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66" name="그래픽 43">
              <a:extLst>
                <a:ext uri="{FF2B5EF4-FFF2-40B4-BE49-F238E27FC236}">
                  <a16:creationId xmlns:a16="http://schemas.microsoft.com/office/drawing/2014/main" id="{C3B9FCCF-EC6D-1B21-D4BB-E714F722CDC9}"/>
                </a:ext>
              </a:extLst>
            </p:cNvPr>
            <p:cNvSpPr/>
            <p:nvPr/>
          </p:nvSpPr>
          <p:spPr>
            <a:xfrm>
              <a:off x="541891" y="1539006"/>
              <a:ext cx="101147" cy="113869"/>
            </a:xfrm>
            <a:custGeom>
              <a:avLst/>
              <a:gdLst>
                <a:gd name="connsiteX0" fmla="*/ 428021 w 450214"/>
                <a:gd name="connsiteY0" fmla="*/ 214932 h 506845"/>
                <a:gd name="connsiteX1" fmla="*/ 66705 w 450214"/>
                <a:gd name="connsiteY1" fmla="*/ 6045 h 506845"/>
                <a:gd name="connsiteX2" fmla="*/ 0 w 450214"/>
                <a:gd name="connsiteY2" fmla="*/ 44511 h 506845"/>
                <a:gd name="connsiteX3" fmla="*/ 0 w 450214"/>
                <a:gd name="connsiteY3" fmla="*/ 462326 h 506845"/>
                <a:gd name="connsiteX4" fmla="*/ 66705 w 450214"/>
                <a:gd name="connsiteY4" fmla="*/ 500812 h 506845"/>
                <a:gd name="connsiteX5" fmla="*/ 428021 w 450214"/>
                <a:gd name="connsiteY5" fmla="*/ 291905 h 506845"/>
                <a:gd name="connsiteX6" fmla="*/ 428021 w 450214"/>
                <a:gd name="connsiteY6" fmla="*/ 214932 h 50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035" cap="flat">
              <a:noFill/>
              <a:prstDash val="solid"/>
              <a:miter/>
            </a:ln>
            <a:effectLst>
              <a:outerShdw blurRad="50800" dist="38100" dir="5400000" algn="t" rotWithShape="0">
                <a:srgbClr val="3378C8">
                  <a:alpha val="40000"/>
                </a:srgbClr>
              </a:outerShdw>
            </a:effectLst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CEC05FF9-3121-8F1A-D4D6-E868842F4F73}"/>
              </a:ext>
            </a:extLst>
          </p:cNvPr>
          <p:cNvGrpSpPr/>
          <p:nvPr/>
        </p:nvGrpSpPr>
        <p:grpSpPr>
          <a:xfrm>
            <a:off x="1359911" y="4048962"/>
            <a:ext cx="1493545" cy="452009"/>
            <a:chOff x="4574108" y="3307757"/>
            <a:chExt cx="1148204" cy="326913"/>
          </a:xfrm>
        </p:grpSpPr>
        <p:grpSp>
          <p:nvGrpSpPr>
            <p:cNvPr id="69" name="그룹 68">
              <a:extLst>
                <a:ext uri="{FF2B5EF4-FFF2-40B4-BE49-F238E27FC236}">
                  <a16:creationId xmlns:a16="http://schemas.microsoft.com/office/drawing/2014/main" id="{7922C5E3-180D-BF60-D743-11C746EF1EC7}"/>
                </a:ext>
              </a:extLst>
            </p:cNvPr>
            <p:cNvGrpSpPr/>
            <p:nvPr/>
          </p:nvGrpSpPr>
          <p:grpSpPr>
            <a:xfrm>
              <a:off x="4574108" y="3307757"/>
              <a:ext cx="1148204" cy="326913"/>
              <a:chOff x="4665548" y="3307757"/>
              <a:chExt cx="1148204" cy="326913"/>
            </a:xfrm>
          </p:grpSpPr>
          <p:grpSp>
            <p:nvGrpSpPr>
              <p:cNvPr id="71" name="그룹 70">
                <a:extLst>
                  <a:ext uri="{FF2B5EF4-FFF2-40B4-BE49-F238E27FC236}">
                    <a16:creationId xmlns:a16="http://schemas.microsoft.com/office/drawing/2014/main" id="{39A3E71F-8C08-6911-73E6-0D049192FFDC}"/>
                  </a:ext>
                </a:extLst>
              </p:cNvPr>
              <p:cNvGrpSpPr/>
              <p:nvPr/>
            </p:nvGrpSpPr>
            <p:grpSpPr>
              <a:xfrm>
                <a:off x="4665548" y="3307757"/>
                <a:ext cx="1148204" cy="326913"/>
                <a:chOff x="4665551" y="3307757"/>
                <a:chExt cx="1229099" cy="358635"/>
              </a:xfrm>
            </p:grpSpPr>
            <p:sp>
              <p:nvSpPr>
                <p:cNvPr id="73" name="사각형: 둥근 모서리 72">
                  <a:extLst>
                    <a:ext uri="{FF2B5EF4-FFF2-40B4-BE49-F238E27FC236}">
                      <a16:creationId xmlns:a16="http://schemas.microsoft.com/office/drawing/2014/main" id="{133281C8-AA15-BEBF-86B7-DAC6D36D4764}"/>
                    </a:ext>
                  </a:extLst>
                </p:cNvPr>
                <p:cNvSpPr/>
                <p:nvPr/>
              </p:nvSpPr>
              <p:spPr>
                <a:xfrm>
                  <a:off x="4665551" y="3307757"/>
                  <a:ext cx="1229099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74" name="타원 73">
                  <a:extLst>
                    <a:ext uri="{FF2B5EF4-FFF2-40B4-BE49-F238E27FC236}">
                      <a16:creationId xmlns:a16="http://schemas.microsoft.com/office/drawing/2014/main" id="{D496B23E-547D-D21D-80E5-A6C343B4A31E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3F127F44-EF96-A7E3-BA4E-AF833385009F}"/>
                  </a:ext>
                </a:extLst>
              </p:cNvPr>
              <p:cNvSpPr txBox="1"/>
              <p:nvPr/>
            </p:nvSpPr>
            <p:spPr>
              <a:xfrm>
                <a:off x="5000581" y="3365583"/>
                <a:ext cx="806473" cy="20033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b="1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회의실 등록</a:t>
                </a:r>
                <a:endPara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70" name="그래픽 69">
              <a:extLst>
                <a:ext uri="{FF2B5EF4-FFF2-40B4-BE49-F238E27FC236}">
                  <a16:creationId xmlns:a16="http://schemas.microsoft.com/office/drawing/2014/main" id="{076219EB-DFC7-9714-C6AC-8EBFC457667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689702" y="3386189"/>
              <a:ext cx="149803" cy="180532"/>
            </a:xfrm>
            <a:prstGeom prst="rect">
              <a:avLst/>
            </a:prstGeom>
          </p:spPr>
        </p:pic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E3BF0927-C383-AA82-2880-0BAE9FCBEC1E}"/>
              </a:ext>
            </a:extLst>
          </p:cNvPr>
          <p:cNvGrpSpPr/>
          <p:nvPr/>
        </p:nvGrpSpPr>
        <p:grpSpPr>
          <a:xfrm>
            <a:off x="2950134" y="4031676"/>
            <a:ext cx="2925101" cy="452009"/>
            <a:chOff x="4574108" y="3307757"/>
            <a:chExt cx="2248752" cy="326913"/>
          </a:xfrm>
        </p:grpSpPr>
        <p:grpSp>
          <p:nvGrpSpPr>
            <p:cNvPr id="76" name="그룹 75">
              <a:extLst>
                <a:ext uri="{FF2B5EF4-FFF2-40B4-BE49-F238E27FC236}">
                  <a16:creationId xmlns:a16="http://schemas.microsoft.com/office/drawing/2014/main" id="{93F61217-D9DD-D19E-6F53-CF21A1CBCFA4}"/>
                </a:ext>
              </a:extLst>
            </p:cNvPr>
            <p:cNvGrpSpPr/>
            <p:nvPr/>
          </p:nvGrpSpPr>
          <p:grpSpPr>
            <a:xfrm>
              <a:off x="4574108" y="3307757"/>
              <a:ext cx="2248752" cy="326913"/>
              <a:chOff x="4665548" y="3307757"/>
              <a:chExt cx="2248752" cy="326913"/>
            </a:xfrm>
          </p:grpSpPr>
          <p:grpSp>
            <p:nvGrpSpPr>
              <p:cNvPr id="78" name="그룹 77">
                <a:extLst>
                  <a:ext uri="{FF2B5EF4-FFF2-40B4-BE49-F238E27FC236}">
                    <a16:creationId xmlns:a16="http://schemas.microsoft.com/office/drawing/2014/main" id="{2272D533-101D-7A04-FEE1-07DA3EC7C2F5}"/>
                  </a:ext>
                </a:extLst>
              </p:cNvPr>
              <p:cNvGrpSpPr/>
              <p:nvPr/>
            </p:nvGrpSpPr>
            <p:grpSpPr>
              <a:xfrm>
                <a:off x="4665548" y="3307757"/>
                <a:ext cx="2248752" cy="326913"/>
                <a:chOff x="4665552" y="3307757"/>
                <a:chExt cx="2407185" cy="358635"/>
              </a:xfrm>
            </p:grpSpPr>
            <p:sp>
              <p:nvSpPr>
                <p:cNvPr id="80" name="사각형: 둥근 모서리 79">
                  <a:extLst>
                    <a:ext uri="{FF2B5EF4-FFF2-40B4-BE49-F238E27FC236}">
                      <a16:creationId xmlns:a16="http://schemas.microsoft.com/office/drawing/2014/main" id="{F1DD0B6C-06AE-A8B5-2E0C-159A89B9BD60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2407185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81" name="타원 80">
                  <a:extLst>
                    <a:ext uri="{FF2B5EF4-FFF2-40B4-BE49-F238E27FC236}">
                      <a16:creationId xmlns:a16="http://schemas.microsoft.com/office/drawing/2014/main" id="{3CF4101F-B985-2958-8169-0C87C16D56C7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F6E20C9B-A490-E23C-A272-32B87C1E5C0A}"/>
                  </a:ext>
                </a:extLst>
              </p:cNvPr>
              <p:cNvSpPr txBox="1"/>
              <p:nvPr/>
            </p:nvSpPr>
            <p:spPr>
              <a:xfrm>
                <a:off x="5000581" y="3365583"/>
                <a:ext cx="1844086" cy="20033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b="1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관리자</a:t>
                </a:r>
                <a:r>
                  <a:rPr lang="en-US" altLang="ko-KR" sz="1200" b="1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(</a:t>
                </a:r>
                <a:r>
                  <a:rPr lang="ko-KR" altLang="en-US" sz="1200" b="1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호스트</a:t>
                </a:r>
                <a:r>
                  <a:rPr lang="en-US" altLang="ko-KR" sz="1200" b="1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) </a:t>
                </a:r>
                <a:r>
                  <a:rPr lang="ko-KR" altLang="en-US" sz="1200" b="1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클라이언트 추가</a:t>
                </a:r>
                <a:endPara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77" name="그래픽 76">
              <a:extLst>
                <a:ext uri="{FF2B5EF4-FFF2-40B4-BE49-F238E27FC236}">
                  <a16:creationId xmlns:a16="http://schemas.microsoft.com/office/drawing/2014/main" id="{B18AFA6A-18B0-D264-98FF-A8ECC59F28F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689702" y="3386189"/>
              <a:ext cx="149803" cy="180532"/>
            </a:xfrm>
            <a:prstGeom prst="rect">
              <a:avLst/>
            </a:prstGeom>
          </p:spPr>
        </p:pic>
      </p:grp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102E70CC-6FA7-FD3A-1FAE-BA8AF626092C}"/>
              </a:ext>
            </a:extLst>
          </p:cNvPr>
          <p:cNvGrpSpPr/>
          <p:nvPr/>
        </p:nvGrpSpPr>
        <p:grpSpPr>
          <a:xfrm>
            <a:off x="6022058" y="4024124"/>
            <a:ext cx="1829861" cy="452009"/>
            <a:chOff x="4574106" y="3307757"/>
            <a:chExt cx="1406756" cy="326913"/>
          </a:xfrm>
        </p:grpSpPr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CFD38DEA-48B3-D87D-B380-517DEFCC5220}"/>
                </a:ext>
              </a:extLst>
            </p:cNvPr>
            <p:cNvGrpSpPr/>
            <p:nvPr/>
          </p:nvGrpSpPr>
          <p:grpSpPr>
            <a:xfrm>
              <a:off x="4574106" y="3307757"/>
              <a:ext cx="1406756" cy="326913"/>
              <a:chOff x="4665546" y="3307757"/>
              <a:chExt cx="1406756" cy="326913"/>
            </a:xfrm>
          </p:grpSpPr>
          <p:grpSp>
            <p:nvGrpSpPr>
              <p:cNvPr id="85" name="그룹 84">
                <a:extLst>
                  <a:ext uri="{FF2B5EF4-FFF2-40B4-BE49-F238E27FC236}">
                    <a16:creationId xmlns:a16="http://schemas.microsoft.com/office/drawing/2014/main" id="{35086087-1844-BE70-0861-CF63469B1D50}"/>
                  </a:ext>
                </a:extLst>
              </p:cNvPr>
              <p:cNvGrpSpPr/>
              <p:nvPr/>
            </p:nvGrpSpPr>
            <p:grpSpPr>
              <a:xfrm>
                <a:off x="4665546" y="3307757"/>
                <a:ext cx="1406756" cy="326913"/>
                <a:chOff x="4665550" y="3307757"/>
                <a:chExt cx="1505867" cy="358635"/>
              </a:xfrm>
            </p:grpSpPr>
            <p:sp>
              <p:nvSpPr>
                <p:cNvPr id="87" name="사각형: 둥근 모서리 86">
                  <a:extLst>
                    <a:ext uri="{FF2B5EF4-FFF2-40B4-BE49-F238E27FC236}">
                      <a16:creationId xmlns:a16="http://schemas.microsoft.com/office/drawing/2014/main" id="{B0E319D9-B5B0-886E-D02A-8EBDDAFA9CB4}"/>
                    </a:ext>
                  </a:extLst>
                </p:cNvPr>
                <p:cNvSpPr/>
                <p:nvPr/>
              </p:nvSpPr>
              <p:spPr>
                <a:xfrm>
                  <a:off x="4665550" y="3307757"/>
                  <a:ext cx="1505867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88" name="타원 87">
                  <a:extLst>
                    <a:ext uri="{FF2B5EF4-FFF2-40B4-BE49-F238E27FC236}">
                      <a16:creationId xmlns:a16="http://schemas.microsoft.com/office/drawing/2014/main" id="{892EC7D5-EAE8-318B-E859-BA6296990D5D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D1A48CA4-6D89-CC86-B13E-16237C538FF8}"/>
                  </a:ext>
                </a:extLst>
              </p:cNvPr>
              <p:cNvSpPr txBox="1"/>
              <p:nvPr/>
            </p:nvSpPr>
            <p:spPr>
              <a:xfrm>
                <a:off x="5000581" y="3365583"/>
                <a:ext cx="1019633" cy="20033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b="1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후기 작성</a:t>
                </a:r>
                <a:r>
                  <a:rPr lang="en-US" altLang="ko-KR" sz="1200" b="1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(</a:t>
                </a:r>
                <a:r>
                  <a:rPr lang="ko-KR" altLang="en-US" sz="1200" b="1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평점</a:t>
                </a:r>
                <a:r>
                  <a:rPr lang="en-US" altLang="ko-KR" sz="1200" b="1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)</a:t>
                </a:r>
              </a:p>
            </p:txBody>
          </p:sp>
        </p:grpSp>
        <p:pic>
          <p:nvPicPr>
            <p:cNvPr id="84" name="그래픽 83">
              <a:extLst>
                <a:ext uri="{FF2B5EF4-FFF2-40B4-BE49-F238E27FC236}">
                  <a16:creationId xmlns:a16="http://schemas.microsoft.com/office/drawing/2014/main" id="{F6491A0F-6E9F-034D-5F33-D0C56B4C62D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689702" y="3386189"/>
              <a:ext cx="149803" cy="180532"/>
            </a:xfrm>
            <a:prstGeom prst="rect">
              <a:avLst/>
            </a:prstGeom>
          </p:spPr>
        </p:pic>
      </p:grp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1C16196A-CFC4-10A3-7BA0-FBA5D4E231DD}"/>
              </a:ext>
            </a:extLst>
          </p:cNvPr>
          <p:cNvGrpSpPr/>
          <p:nvPr/>
        </p:nvGrpSpPr>
        <p:grpSpPr>
          <a:xfrm>
            <a:off x="7998742" y="4046169"/>
            <a:ext cx="1762106" cy="452009"/>
            <a:chOff x="4574108" y="3307757"/>
            <a:chExt cx="1354668" cy="326913"/>
          </a:xfrm>
        </p:grpSpPr>
        <p:grpSp>
          <p:nvGrpSpPr>
            <p:cNvPr id="90" name="그룹 89">
              <a:extLst>
                <a:ext uri="{FF2B5EF4-FFF2-40B4-BE49-F238E27FC236}">
                  <a16:creationId xmlns:a16="http://schemas.microsoft.com/office/drawing/2014/main" id="{D1ED45CA-5359-9FD6-D853-24CF0E8F9F5E}"/>
                </a:ext>
              </a:extLst>
            </p:cNvPr>
            <p:cNvGrpSpPr/>
            <p:nvPr/>
          </p:nvGrpSpPr>
          <p:grpSpPr>
            <a:xfrm>
              <a:off x="4574108" y="3307757"/>
              <a:ext cx="1354668" cy="326913"/>
              <a:chOff x="4665548" y="3307757"/>
              <a:chExt cx="1354668" cy="326913"/>
            </a:xfrm>
          </p:grpSpPr>
          <p:grpSp>
            <p:nvGrpSpPr>
              <p:cNvPr id="92" name="그룹 91">
                <a:extLst>
                  <a:ext uri="{FF2B5EF4-FFF2-40B4-BE49-F238E27FC236}">
                    <a16:creationId xmlns:a16="http://schemas.microsoft.com/office/drawing/2014/main" id="{0E7DDF94-9E35-80AB-6E09-4FC499FC1693}"/>
                  </a:ext>
                </a:extLst>
              </p:cNvPr>
              <p:cNvGrpSpPr/>
              <p:nvPr/>
            </p:nvGrpSpPr>
            <p:grpSpPr>
              <a:xfrm>
                <a:off x="4665548" y="3307757"/>
                <a:ext cx="1354668" cy="326913"/>
                <a:chOff x="4665551" y="3307757"/>
                <a:chExt cx="1450109" cy="358635"/>
              </a:xfrm>
            </p:grpSpPr>
            <p:sp>
              <p:nvSpPr>
                <p:cNvPr id="94" name="사각형: 둥근 모서리 93">
                  <a:extLst>
                    <a:ext uri="{FF2B5EF4-FFF2-40B4-BE49-F238E27FC236}">
                      <a16:creationId xmlns:a16="http://schemas.microsoft.com/office/drawing/2014/main" id="{00A9678F-DAEB-6727-B833-C25D30E9FAC1}"/>
                    </a:ext>
                  </a:extLst>
                </p:cNvPr>
                <p:cNvSpPr/>
                <p:nvPr/>
              </p:nvSpPr>
              <p:spPr>
                <a:xfrm>
                  <a:off x="4665551" y="3307757"/>
                  <a:ext cx="1450109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95" name="타원 94">
                  <a:extLst>
                    <a:ext uri="{FF2B5EF4-FFF2-40B4-BE49-F238E27FC236}">
                      <a16:creationId xmlns:a16="http://schemas.microsoft.com/office/drawing/2014/main" id="{3BFD78F4-F86B-1A1E-16CE-10CF84CBC01F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EC3FD57D-4946-276A-C329-B200830075E8}"/>
                  </a:ext>
                </a:extLst>
              </p:cNvPr>
              <p:cNvSpPr txBox="1"/>
              <p:nvPr/>
            </p:nvSpPr>
            <p:spPr>
              <a:xfrm>
                <a:off x="5000581" y="3365583"/>
                <a:ext cx="1019633" cy="20033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b="1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예약 시간 연장</a:t>
                </a:r>
                <a:endPara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91" name="그래픽 90">
              <a:extLst>
                <a:ext uri="{FF2B5EF4-FFF2-40B4-BE49-F238E27FC236}">
                  <a16:creationId xmlns:a16="http://schemas.microsoft.com/office/drawing/2014/main" id="{4DEA18CD-2407-95EA-BFB7-E91E080B91E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689702" y="3386189"/>
              <a:ext cx="149803" cy="180532"/>
            </a:xfrm>
            <a:prstGeom prst="rect">
              <a:avLst/>
            </a:prstGeom>
          </p:spPr>
        </p:pic>
      </p:grp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D39EF6FB-B20B-832A-3752-39F4AEE82B18}"/>
              </a:ext>
            </a:extLst>
          </p:cNvPr>
          <p:cNvGrpSpPr/>
          <p:nvPr/>
        </p:nvGrpSpPr>
        <p:grpSpPr>
          <a:xfrm>
            <a:off x="1336675" y="4995721"/>
            <a:ext cx="10526159" cy="369332"/>
            <a:chOff x="541891" y="1430219"/>
            <a:chExt cx="10526159" cy="369332"/>
          </a:xfrm>
        </p:grpSpPr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B26BFC9C-7A28-E95E-0EE2-71CFFBEDF2EF}"/>
                </a:ext>
              </a:extLst>
            </p:cNvPr>
            <p:cNvSpPr txBox="1"/>
            <p:nvPr/>
          </p:nvSpPr>
          <p:spPr>
            <a:xfrm>
              <a:off x="743615" y="1430219"/>
              <a:ext cx="103244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j-ea"/>
                  <a:ea typeface="+mj-ea"/>
                </a:rPr>
                <a:t>3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j-ea"/>
                  <a:ea typeface="+mj-ea"/>
                </a:rPr>
                <a:t>차 기능</a:t>
              </a:r>
              <a:endParaRPr lang="en-US" altLang="ko-KR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98" name="그래픽 43">
              <a:extLst>
                <a:ext uri="{FF2B5EF4-FFF2-40B4-BE49-F238E27FC236}">
                  <a16:creationId xmlns:a16="http://schemas.microsoft.com/office/drawing/2014/main" id="{645141DF-E2B1-958E-2153-1B1FD0CA231C}"/>
                </a:ext>
              </a:extLst>
            </p:cNvPr>
            <p:cNvSpPr/>
            <p:nvPr/>
          </p:nvSpPr>
          <p:spPr>
            <a:xfrm>
              <a:off x="541891" y="1539006"/>
              <a:ext cx="101147" cy="113869"/>
            </a:xfrm>
            <a:custGeom>
              <a:avLst/>
              <a:gdLst>
                <a:gd name="connsiteX0" fmla="*/ 428021 w 450214"/>
                <a:gd name="connsiteY0" fmla="*/ 214932 h 506845"/>
                <a:gd name="connsiteX1" fmla="*/ 66705 w 450214"/>
                <a:gd name="connsiteY1" fmla="*/ 6045 h 506845"/>
                <a:gd name="connsiteX2" fmla="*/ 0 w 450214"/>
                <a:gd name="connsiteY2" fmla="*/ 44511 h 506845"/>
                <a:gd name="connsiteX3" fmla="*/ 0 w 450214"/>
                <a:gd name="connsiteY3" fmla="*/ 462326 h 506845"/>
                <a:gd name="connsiteX4" fmla="*/ 66705 w 450214"/>
                <a:gd name="connsiteY4" fmla="*/ 500812 h 506845"/>
                <a:gd name="connsiteX5" fmla="*/ 428021 w 450214"/>
                <a:gd name="connsiteY5" fmla="*/ 291905 h 506845"/>
                <a:gd name="connsiteX6" fmla="*/ 428021 w 450214"/>
                <a:gd name="connsiteY6" fmla="*/ 214932 h 50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035" cap="flat">
              <a:noFill/>
              <a:prstDash val="solid"/>
              <a:miter/>
            </a:ln>
            <a:effectLst>
              <a:outerShdw blurRad="50800" dist="38100" dir="5400000" algn="t" rotWithShape="0">
                <a:srgbClr val="3378C8">
                  <a:alpha val="40000"/>
                </a:srgbClr>
              </a:outerShdw>
            </a:effectLst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C440B118-7B38-2399-9777-6ECEE63F7062}"/>
              </a:ext>
            </a:extLst>
          </p:cNvPr>
          <p:cNvGrpSpPr/>
          <p:nvPr/>
        </p:nvGrpSpPr>
        <p:grpSpPr>
          <a:xfrm>
            <a:off x="1309761" y="5526621"/>
            <a:ext cx="1484835" cy="452009"/>
            <a:chOff x="4574106" y="3307757"/>
            <a:chExt cx="1141508" cy="326913"/>
          </a:xfrm>
        </p:grpSpPr>
        <p:grpSp>
          <p:nvGrpSpPr>
            <p:cNvPr id="102" name="그룹 101">
              <a:extLst>
                <a:ext uri="{FF2B5EF4-FFF2-40B4-BE49-F238E27FC236}">
                  <a16:creationId xmlns:a16="http://schemas.microsoft.com/office/drawing/2014/main" id="{01C8F884-8542-17C6-17BA-6B8F37EF0DBB}"/>
                </a:ext>
              </a:extLst>
            </p:cNvPr>
            <p:cNvGrpSpPr/>
            <p:nvPr/>
          </p:nvGrpSpPr>
          <p:grpSpPr>
            <a:xfrm>
              <a:off x="4574106" y="3307757"/>
              <a:ext cx="1141508" cy="326913"/>
              <a:chOff x="4665546" y="3307757"/>
              <a:chExt cx="1141508" cy="326913"/>
            </a:xfrm>
          </p:grpSpPr>
          <p:grpSp>
            <p:nvGrpSpPr>
              <p:cNvPr id="104" name="그룹 103">
                <a:extLst>
                  <a:ext uri="{FF2B5EF4-FFF2-40B4-BE49-F238E27FC236}">
                    <a16:creationId xmlns:a16="http://schemas.microsoft.com/office/drawing/2014/main" id="{32B89DD8-3A29-0D19-C2E5-3C2E62F44367}"/>
                  </a:ext>
                </a:extLst>
              </p:cNvPr>
              <p:cNvGrpSpPr/>
              <p:nvPr/>
            </p:nvGrpSpPr>
            <p:grpSpPr>
              <a:xfrm>
                <a:off x="4665546" y="3307757"/>
                <a:ext cx="803574" cy="326913"/>
                <a:chOff x="4665551" y="3307757"/>
                <a:chExt cx="860189" cy="358635"/>
              </a:xfrm>
            </p:grpSpPr>
            <p:sp>
              <p:nvSpPr>
                <p:cNvPr id="106" name="사각형: 둥근 모서리 105">
                  <a:extLst>
                    <a:ext uri="{FF2B5EF4-FFF2-40B4-BE49-F238E27FC236}">
                      <a16:creationId xmlns:a16="http://schemas.microsoft.com/office/drawing/2014/main" id="{1A96455B-1FEA-8082-F8AB-778A8C690826}"/>
                    </a:ext>
                  </a:extLst>
                </p:cNvPr>
                <p:cNvSpPr/>
                <p:nvPr/>
              </p:nvSpPr>
              <p:spPr>
                <a:xfrm>
                  <a:off x="4665551" y="3307757"/>
                  <a:ext cx="860189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107" name="타원 106">
                  <a:extLst>
                    <a:ext uri="{FF2B5EF4-FFF2-40B4-BE49-F238E27FC236}">
                      <a16:creationId xmlns:a16="http://schemas.microsoft.com/office/drawing/2014/main" id="{F1592685-587A-BFF5-2ABB-4609D1C606D0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3866D17B-E6A6-16BA-DFAC-7F7A57B971E5}"/>
                  </a:ext>
                </a:extLst>
              </p:cNvPr>
              <p:cNvSpPr txBox="1"/>
              <p:nvPr/>
            </p:nvSpPr>
            <p:spPr>
              <a:xfrm>
                <a:off x="5000581" y="3365583"/>
                <a:ext cx="806473" cy="20033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b="1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지도</a:t>
                </a:r>
                <a:endPara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103" name="그래픽 102">
              <a:extLst>
                <a:ext uri="{FF2B5EF4-FFF2-40B4-BE49-F238E27FC236}">
                  <a16:creationId xmlns:a16="http://schemas.microsoft.com/office/drawing/2014/main" id="{4E88E30B-9F73-4F5B-D02B-6ABBFDB16E3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689702" y="3386189"/>
              <a:ext cx="149803" cy="180532"/>
            </a:xfrm>
            <a:prstGeom prst="rect">
              <a:avLst/>
            </a:prstGeom>
          </p:spPr>
        </p:pic>
      </p:grpSp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24C49FD5-7B48-0BD8-CD44-6ABCCCCA20D5}"/>
              </a:ext>
            </a:extLst>
          </p:cNvPr>
          <p:cNvGrpSpPr/>
          <p:nvPr/>
        </p:nvGrpSpPr>
        <p:grpSpPr>
          <a:xfrm>
            <a:off x="4283878" y="5526620"/>
            <a:ext cx="2501053" cy="452009"/>
            <a:chOff x="4574105" y="3307757"/>
            <a:chExt cx="1922753" cy="326913"/>
          </a:xfrm>
        </p:grpSpPr>
        <p:grpSp>
          <p:nvGrpSpPr>
            <p:cNvPr id="109" name="그룹 108">
              <a:extLst>
                <a:ext uri="{FF2B5EF4-FFF2-40B4-BE49-F238E27FC236}">
                  <a16:creationId xmlns:a16="http://schemas.microsoft.com/office/drawing/2014/main" id="{2F95F6A1-D40B-E4B7-9757-71A9BDAFEB1C}"/>
                </a:ext>
              </a:extLst>
            </p:cNvPr>
            <p:cNvGrpSpPr/>
            <p:nvPr/>
          </p:nvGrpSpPr>
          <p:grpSpPr>
            <a:xfrm>
              <a:off x="4574105" y="3307757"/>
              <a:ext cx="1922753" cy="326913"/>
              <a:chOff x="4665545" y="3307757"/>
              <a:chExt cx="1922753" cy="326913"/>
            </a:xfrm>
          </p:grpSpPr>
          <p:grpSp>
            <p:nvGrpSpPr>
              <p:cNvPr id="111" name="그룹 110">
                <a:extLst>
                  <a:ext uri="{FF2B5EF4-FFF2-40B4-BE49-F238E27FC236}">
                    <a16:creationId xmlns:a16="http://schemas.microsoft.com/office/drawing/2014/main" id="{20D72E01-A75A-8176-2D13-D8E7EF1E88E2}"/>
                  </a:ext>
                </a:extLst>
              </p:cNvPr>
              <p:cNvGrpSpPr/>
              <p:nvPr/>
            </p:nvGrpSpPr>
            <p:grpSpPr>
              <a:xfrm>
                <a:off x="4665545" y="3307757"/>
                <a:ext cx="1922753" cy="326913"/>
                <a:chOff x="4665550" y="3307757"/>
                <a:chExt cx="2058219" cy="358635"/>
              </a:xfrm>
            </p:grpSpPr>
            <p:sp>
              <p:nvSpPr>
                <p:cNvPr id="113" name="사각형: 둥근 모서리 112">
                  <a:extLst>
                    <a:ext uri="{FF2B5EF4-FFF2-40B4-BE49-F238E27FC236}">
                      <a16:creationId xmlns:a16="http://schemas.microsoft.com/office/drawing/2014/main" id="{5140519C-5AF2-B151-28A1-0DFFA6CC9712}"/>
                    </a:ext>
                  </a:extLst>
                </p:cNvPr>
                <p:cNvSpPr/>
                <p:nvPr/>
              </p:nvSpPr>
              <p:spPr>
                <a:xfrm>
                  <a:off x="4665550" y="3307757"/>
                  <a:ext cx="2058219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114" name="타원 113">
                  <a:extLst>
                    <a:ext uri="{FF2B5EF4-FFF2-40B4-BE49-F238E27FC236}">
                      <a16:creationId xmlns:a16="http://schemas.microsoft.com/office/drawing/2014/main" id="{9660E1A4-D052-A623-9241-5FA3239E0309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4EA62278-84D0-80DD-7D46-8A312D543A95}"/>
                  </a:ext>
                </a:extLst>
              </p:cNvPr>
              <p:cNvSpPr txBox="1"/>
              <p:nvPr/>
            </p:nvSpPr>
            <p:spPr>
              <a:xfrm>
                <a:off x="5000581" y="3365583"/>
                <a:ext cx="1587717" cy="20033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b="1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출석</a:t>
                </a:r>
                <a:r>
                  <a:rPr lang="en-US" altLang="ko-KR" sz="1200" b="1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</a:t>
                </a:r>
                <a:r>
                  <a:rPr lang="ko-KR" altLang="en-US" sz="1200" b="1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체크</a:t>
                </a:r>
                <a:r>
                  <a:rPr lang="en-US" altLang="ko-KR" sz="1200" b="1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&amp;</a:t>
                </a:r>
                <a:r>
                  <a:rPr lang="ko-KR" altLang="en-US" sz="1200" b="1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마일리지 적립</a:t>
                </a:r>
                <a:endPara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110" name="그래픽 109">
              <a:extLst>
                <a:ext uri="{FF2B5EF4-FFF2-40B4-BE49-F238E27FC236}">
                  <a16:creationId xmlns:a16="http://schemas.microsoft.com/office/drawing/2014/main" id="{B1CE95E6-8ECF-A75E-8F1E-19DDA9FECF4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689702" y="3386189"/>
              <a:ext cx="149803" cy="180532"/>
            </a:xfrm>
            <a:prstGeom prst="rect">
              <a:avLst/>
            </a:prstGeom>
          </p:spPr>
        </p:pic>
      </p:grpSp>
      <p:grpSp>
        <p:nvGrpSpPr>
          <p:cNvPr id="115" name="그룹 114">
            <a:extLst>
              <a:ext uri="{FF2B5EF4-FFF2-40B4-BE49-F238E27FC236}">
                <a16:creationId xmlns:a16="http://schemas.microsoft.com/office/drawing/2014/main" id="{50E3814A-2064-BA6B-EB2F-78BD7E5FAEAC}"/>
              </a:ext>
            </a:extLst>
          </p:cNvPr>
          <p:cNvGrpSpPr/>
          <p:nvPr/>
        </p:nvGrpSpPr>
        <p:grpSpPr>
          <a:xfrm>
            <a:off x="2491217" y="5526621"/>
            <a:ext cx="1643363" cy="452009"/>
            <a:chOff x="4574106" y="3307757"/>
            <a:chExt cx="1263381" cy="326913"/>
          </a:xfrm>
        </p:grpSpPr>
        <p:grpSp>
          <p:nvGrpSpPr>
            <p:cNvPr id="116" name="그룹 115">
              <a:extLst>
                <a:ext uri="{FF2B5EF4-FFF2-40B4-BE49-F238E27FC236}">
                  <a16:creationId xmlns:a16="http://schemas.microsoft.com/office/drawing/2014/main" id="{843ACD89-21F1-AB3B-BF37-A733DEE0E492}"/>
                </a:ext>
              </a:extLst>
            </p:cNvPr>
            <p:cNvGrpSpPr/>
            <p:nvPr/>
          </p:nvGrpSpPr>
          <p:grpSpPr>
            <a:xfrm>
              <a:off x="4574106" y="3307757"/>
              <a:ext cx="1263381" cy="326913"/>
              <a:chOff x="4665546" y="3307757"/>
              <a:chExt cx="1263381" cy="326913"/>
            </a:xfrm>
          </p:grpSpPr>
          <p:grpSp>
            <p:nvGrpSpPr>
              <p:cNvPr id="118" name="그룹 117">
                <a:extLst>
                  <a:ext uri="{FF2B5EF4-FFF2-40B4-BE49-F238E27FC236}">
                    <a16:creationId xmlns:a16="http://schemas.microsoft.com/office/drawing/2014/main" id="{0B799E15-0B23-AAE5-897F-A9717B321DD8}"/>
                  </a:ext>
                </a:extLst>
              </p:cNvPr>
              <p:cNvGrpSpPr/>
              <p:nvPr/>
            </p:nvGrpSpPr>
            <p:grpSpPr>
              <a:xfrm>
                <a:off x="4665546" y="3307757"/>
                <a:ext cx="1263381" cy="326913"/>
                <a:chOff x="4665550" y="3307757"/>
                <a:chExt cx="1352391" cy="358635"/>
              </a:xfrm>
            </p:grpSpPr>
            <p:sp>
              <p:nvSpPr>
                <p:cNvPr id="120" name="사각형: 둥근 모서리 119">
                  <a:extLst>
                    <a:ext uri="{FF2B5EF4-FFF2-40B4-BE49-F238E27FC236}">
                      <a16:creationId xmlns:a16="http://schemas.microsoft.com/office/drawing/2014/main" id="{7B49B87F-AF0A-5348-8582-567CC38F3D71}"/>
                    </a:ext>
                  </a:extLst>
                </p:cNvPr>
                <p:cNvSpPr/>
                <p:nvPr/>
              </p:nvSpPr>
              <p:spPr>
                <a:xfrm>
                  <a:off x="4665550" y="3307757"/>
                  <a:ext cx="1352391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121" name="타원 120">
                  <a:extLst>
                    <a:ext uri="{FF2B5EF4-FFF2-40B4-BE49-F238E27FC236}">
                      <a16:creationId xmlns:a16="http://schemas.microsoft.com/office/drawing/2014/main" id="{BA66A57D-CFDF-85AC-B998-8C88C10D096B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6196CC28-21A2-E1A3-976D-47FD6A7EF41D}"/>
                  </a:ext>
                </a:extLst>
              </p:cNvPr>
              <p:cNvSpPr txBox="1"/>
              <p:nvPr/>
            </p:nvSpPr>
            <p:spPr>
              <a:xfrm>
                <a:off x="5000581" y="3365583"/>
                <a:ext cx="806473" cy="20033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b="1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즐겨찾기</a:t>
                </a:r>
                <a:r>
                  <a:rPr lang="en-US" altLang="ko-KR" sz="1200" b="1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(</a:t>
                </a:r>
                <a:r>
                  <a:rPr lang="ko-KR" altLang="en-US" sz="1200" b="1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찜</a:t>
                </a:r>
                <a:r>
                  <a:rPr lang="en-US" altLang="ko-KR" sz="1200" b="1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)</a:t>
                </a:r>
              </a:p>
            </p:txBody>
          </p:sp>
        </p:grpSp>
        <p:pic>
          <p:nvPicPr>
            <p:cNvPr id="117" name="그래픽 116">
              <a:extLst>
                <a:ext uri="{FF2B5EF4-FFF2-40B4-BE49-F238E27FC236}">
                  <a16:creationId xmlns:a16="http://schemas.microsoft.com/office/drawing/2014/main" id="{D362F24C-BD5F-2F05-577E-DF5011F0228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689702" y="3386189"/>
              <a:ext cx="149803" cy="180532"/>
            </a:xfrm>
            <a:prstGeom prst="rect">
              <a:avLst/>
            </a:prstGeom>
          </p:spPr>
        </p:pic>
      </p:grpSp>
      <p:grpSp>
        <p:nvGrpSpPr>
          <p:cNvPr id="122" name="그룹 121">
            <a:extLst>
              <a:ext uri="{FF2B5EF4-FFF2-40B4-BE49-F238E27FC236}">
                <a16:creationId xmlns:a16="http://schemas.microsoft.com/office/drawing/2014/main" id="{3C0F58D7-3634-9F64-DF04-7F2C1FE5FBFB}"/>
              </a:ext>
            </a:extLst>
          </p:cNvPr>
          <p:cNvGrpSpPr/>
          <p:nvPr/>
        </p:nvGrpSpPr>
        <p:grpSpPr>
          <a:xfrm>
            <a:off x="6934228" y="5526620"/>
            <a:ext cx="2287321" cy="452009"/>
            <a:chOff x="4574105" y="3307757"/>
            <a:chExt cx="1758441" cy="326913"/>
          </a:xfrm>
        </p:grpSpPr>
        <p:grpSp>
          <p:nvGrpSpPr>
            <p:cNvPr id="123" name="그룹 122">
              <a:extLst>
                <a:ext uri="{FF2B5EF4-FFF2-40B4-BE49-F238E27FC236}">
                  <a16:creationId xmlns:a16="http://schemas.microsoft.com/office/drawing/2014/main" id="{FF58D433-86EC-626B-7AB1-1589CDA36CEE}"/>
                </a:ext>
              </a:extLst>
            </p:cNvPr>
            <p:cNvGrpSpPr/>
            <p:nvPr/>
          </p:nvGrpSpPr>
          <p:grpSpPr>
            <a:xfrm>
              <a:off x="4574105" y="3307757"/>
              <a:ext cx="1758441" cy="326913"/>
              <a:chOff x="4665545" y="3307757"/>
              <a:chExt cx="1758441" cy="326913"/>
            </a:xfrm>
          </p:grpSpPr>
          <p:grpSp>
            <p:nvGrpSpPr>
              <p:cNvPr id="125" name="그룹 124">
                <a:extLst>
                  <a:ext uri="{FF2B5EF4-FFF2-40B4-BE49-F238E27FC236}">
                    <a16:creationId xmlns:a16="http://schemas.microsoft.com/office/drawing/2014/main" id="{B0C61497-04BD-3A88-9767-D9E91966581E}"/>
                  </a:ext>
                </a:extLst>
              </p:cNvPr>
              <p:cNvGrpSpPr/>
              <p:nvPr/>
            </p:nvGrpSpPr>
            <p:grpSpPr>
              <a:xfrm>
                <a:off x="4665545" y="3307757"/>
                <a:ext cx="1758441" cy="326913"/>
                <a:chOff x="4665551" y="3307757"/>
                <a:chExt cx="1882331" cy="358635"/>
              </a:xfrm>
            </p:grpSpPr>
            <p:sp>
              <p:nvSpPr>
                <p:cNvPr id="127" name="사각형: 둥근 모서리 126">
                  <a:extLst>
                    <a:ext uri="{FF2B5EF4-FFF2-40B4-BE49-F238E27FC236}">
                      <a16:creationId xmlns:a16="http://schemas.microsoft.com/office/drawing/2014/main" id="{529D3DA2-7C36-9F9C-91FB-9DE0C0916F3D}"/>
                    </a:ext>
                  </a:extLst>
                </p:cNvPr>
                <p:cNvSpPr/>
                <p:nvPr/>
              </p:nvSpPr>
              <p:spPr>
                <a:xfrm>
                  <a:off x="4665551" y="3307757"/>
                  <a:ext cx="1882331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128" name="타원 127">
                  <a:extLst>
                    <a:ext uri="{FF2B5EF4-FFF2-40B4-BE49-F238E27FC236}">
                      <a16:creationId xmlns:a16="http://schemas.microsoft.com/office/drawing/2014/main" id="{1D0B6AC9-CEA4-2A03-EEF1-10F5F82A0797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76414F60-476A-88A6-9D5F-AA45CDEF2F70}"/>
                  </a:ext>
                </a:extLst>
              </p:cNvPr>
              <p:cNvSpPr txBox="1"/>
              <p:nvPr/>
            </p:nvSpPr>
            <p:spPr>
              <a:xfrm>
                <a:off x="5000582" y="3365583"/>
                <a:ext cx="1340368" cy="20033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b="1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이벤트 배너</a:t>
                </a:r>
                <a:r>
                  <a:rPr lang="en-US" altLang="ko-KR" sz="1200" b="1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(</a:t>
                </a:r>
                <a:r>
                  <a:rPr lang="ko-KR" altLang="en-US" sz="1200" b="1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또는 광고</a:t>
                </a:r>
                <a:r>
                  <a:rPr lang="en-US" altLang="ko-KR" sz="1200" b="1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)</a:t>
                </a:r>
              </a:p>
            </p:txBody>
          </p:sp>
        </p:grpSp>
        <p:pic>
          <p:nvPicPr>
            <p:cNvPr id="124" name="그래픽 123">
              <a:extLst>
                <a:ext uri="{FF2B5EF4-FFF2-40B4-BE49-F238E27FC236}">
                  <a16:creationId xmlns:a16="http://schemas.microsoft.com/office/drawing/2014/main" id="{6A9FA288-EF5B-6EEF-8DA9-7A878FF6A02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689702" y="3386189"/>
              <a:ext cx="149803" cy="180532"/>
            </a:xfrm>
            <a:prstGeom prst="rect">
              <a:avLst/>
            </a:prstGeom>
          </p:spPr>
        </p:pic>
      </p:grpSp>
      <p:pic>
        <p:nvPicPr>
          <p:cNvPr id="129" name="그림 128">
            <a:extLst>
              <a:ext uri="{FF2B5EF4-FFF2-40B4-BE49-F238E27FC236}">
                <a16:creationId xmlns:a16="http://schemas.microsoft.com/office/drawing/2014/main" id="{CA622A7D-7709-0DD1-9EBF-0CC5DAB48741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938525" y="1665625"/>
            <a:ext cx="12192000" cy="233580"/>
          </a:xfrm>
          <a:prstGeom prst="rect">
            <a:avLst/>
          </a:prstGeom>
        </p:spPr>
      </p:pic>
      <p:sp>
        <p:nvSpPr>
          <p:cNvPr id="133" name="TextBox 132">
            <a:extLst>
              <a:ext uri="{FF2B5EF4-FFF2-40B4-BE49-F238E27FC236}">
                <a16:creationId xmlns:a16="http://schemas.microsoft.com/office/drawing/2014/main" id="{AB8C29D7-335C-9615-9CEE-44B762B78DE5}"/>
              </a:ext>
            </a:extLst>
          </p:cNvPr>
          <p:cNvSpPr txBox="1"/>
          <p:nvPr/>
        </p:nvSpPr>
        <p:spPr>
          <a:xfrm>
            <a:off x="619240" y="1328279"/>
            <a:ext cx="103244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점진적으로 확장</a:t>
            </a:r>
            <a:endParaRPr lang="en-US" altLang="ko-KR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0997104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그래픽 98">
            <a:extLst>
              <a:ext uri="{FF2B5EF4-FFF2-40B4-BE49-F238E27FC236}">
                <a16:creationId xmlns:a16="http://schemas.microsoft.com/office/drawing/2014/main" id="{F903AA09-02EA-76CC-8175-834ABC7B3E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FDEB448-9EE3-E350-4F7B-B8FDAF319438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벤치마킹</a:t>
              </a:r>
              <a:endParaRPr lang="en-US" altLang="ko-KR" sz="28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05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753AFFF3-DFFD-86BD-A0E4-365D0D95921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554507"/>
            <a:ext cx="12192000" cy="233580"/>
          </a:xfrm>
          <a:prstGeom prst="rect">
            <a:avLst/>
          </a:prstGeom>
        </p:spPr>
      </p:pic>
      <p:grpSp>
        <p:nvGrpSpPr>
          <p:cNvPr id="15" name="그룹 14">
            <a:extLst>
              <a:ext uri="{FF2B5EF4-FFF2-40B4-BE49-F238E27FC236}">
                <a16:creationId xmlns:a16="http://schemas.microsoft.com/office/drawing/2014/main" id="{219E8913-3DF8-40C7-BCF3-DFD28A42D2FE}"/>
              </a:ext>
            </a:extLst>
          </p:cNvPr>
          <p:cNvGrpSpPr/>
          <p:nvPr/>
        </p:nvGrpSpPr>
        <p:grpSpPr>
          <a:xfrm>
            <a:off x="3996295" y="2941658"/>
            <a:ext cx="2122307" cy="3609702"/>
            <a:chOff x="2784169" y="2567441"/>
            <a:chExt cx="2122307" cy="3609702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DE267512-B1F3-42C6-9763-7A4EC2E35FAE}"/>
                </a:ext>
              </a:extLst>
            </p:cNvPr>
            <p:cNvGrpSpPr/>
            <p:nvPr/>
          </p:nvGrpSpPr>
          <p:grpSpPr>
            <a:xfrm>
              <a:off x="2784169" y="2567441"/>
              <a:ext cx="2122307" cy="3609702"/>
              <a:chOff x="2815881" y="2567441"/>
              <a:chExt cx="2122307" cy="3609702"/>
            </a:xfrm>
            <a:effectLst/>
          </p:grpSpPr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1480E747-5772-42FF-A546-3332674C3D4F}"/>
                  </a:ext>
                </a:extLst>
              </p:cNvPr>
              <p:cNvSpPr/>
              <p:nvPr/>
            </p:nvSpPr>
            <p:spPr>
              <a:xfrm>
                <a:off x="2815881" y="2567441"/>
                <a:ext cx="2122307" cy="3609702"/>
              </a:xfrm>
              <a:prstGeom prst="round2SameRect">
                <a:avLst/>
              </a:prstGeom>
              <a:solidFill>
                <a:srgbClr val="FFFEFB"/>
              </a:solidFill>
              <a:ln>
                <a:noFill/>
              </a:ln>
              <a:effectLst>
                <a:outerShdw blurRad="63500" sx="102000" sy="102000" algn="ctr" rotWithShape="0">
                  <a:srgbClr val="FFD85C">
                    <a:alpha val="20000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9D797C8F-9695-4D39-AC48-F0D3FCA246F9}"/>
                  </a:ext>
                </a:extLst>
              </p:cNvPr>
              <p:cNvSpPr/>
              <p:nvPr/>
            </p:nvSpPr>
            <p:spPr>
              <a:xfrm>
                <a:off x="2815882" y="6034088"/>
                <a:ext cx="2122306" cy="143055"/>
              </a:xfrm>
              <a:prstGeom prst="rect">
                <a:avLst/>
              </a:prstGeom>
              <a:solidFill>
                <a:srgbClr val="FFD85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8B69242-25BD-435D-86BC-236B0BE7E2B0}"/>
                </a:ext>
              </a:extLst>
            </p:cNvPr>
            <p:cNvSpPr txBox="1"/>
            <p:nvPr/>
          </p:nvSpPr>
          <p:spPr>
            <a:xfrm>
              <a:off x="2993202" y="3060042"/>
              <a:ext cx="1704241" cy="3866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sz="19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방 등록 기능</a:t>
              </a:r>
              <a:endParaRPr lang="en-US" altLang="ko-KR" sz="19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FFC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33BD123-1B22-4568-B318-603681E0DE7D}"/>
                </a:ext>
              </a:extLst>
            </p:cNvPr>
            <p:cNvSpPr txBox="1"/>
            <p:nvPr/>
          </p:nvSpPr>
          <p:spPr>
            <a:xfrm>
              <a:off x="2784169" y="4256141"/>
              <a:ext cx="2122307" cy="83785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fontAlgn="base" latinLnBrk="0">
                <a:lnSpc>
                  <a:spcPct val="120000"/>
                </a:lnSpc>
                <a:spcAft>
                  <a:spcPts val="800"/>
                </a:spcAft>
                <a:tabLst>
                  <a:tab pos="321310" algn="l"/>
                </a:tabLst>
              </a:pPr>
              <a:r>
                <a:rPr lang="ko-KR" altLang="en-US" sz="1200" kern="100" dirty="0">
                  <a:solidFill>
                    <a:srgbClr val="000000"/>
                  </a:solidFill>
                  <a:latin typeface="맑은 고딕" panose="020B0503020000020004" pitchFamily="50" charset="-127"/>
                </a:rPr>
                <a:t>관리자 클라이언트 또는 관리자 아이디를 통해</a:t>
              </a:r>
              <a:endParaRPr lang="en-US" altLang="ko-KR" sz="1200" kern="100" dirty="0">
                <a:solidFill>
                  <a:srgbClr val="000000"/>
                </a:solidFill>
                <a:latin typeface="맑은 고딕" panose="020B0503020000020004" pitchFamily="50" charset="-127"/>
              </a:endParaRPr>
            </a:p>
            <a:p>
              <a:pPr algn="ctr" fontAlgn="base" latinLnBrk="0">
                <a:lnSpc>
                  <a:spcPct val="120000"/>
                </a:lnSpc>
                <a:spcAft>
                  <a:spcPts val="800"/>
                </a:spcAft>
                <a:tabLst>
                  <a:tab pos="321310" algn="l"/>
                </a:tabLst>
              </a:pPr>
              <a:r>
                <a:rPr lang="ko-KR" altLang="en-US" sz="1200" kern="100" dirty="0">
                  <a:solidFill>
                    <a:srgbClr val="000000"/>
                  </a:solidFill>
                  <a:latin typeface="맑은 고딕" panose="020B0503020000020004" pitchFamily="50" charset="-127"/>
                </a:rPr>
                <a:t> 방 등록 가능</a:t>
              </a:r>
              <a:r>
                <a:rPr lang="en-US" altLang="ko-KR" sz="1200" kern="100" dirty="0">
                  <a:solidFill>
                    <a:srgbClr val="000000"/>
                  </a:solidFill>
                  <a:latin typeface="맑은 고딕" panose="020B0503020000020004" pitchFamily="50" charset="-127"/>
                </a:rPr>
                <a:t>.</a:t>
              </a:r>
              <a:endParaRPr lang="ko-KR" altLang="en-US" sz="1200" b="1" kern="100" dirty="0">
                <a:solidFill>
                  <a:srgbClr val="000000"/>
                </a:solidFill>
                <a:latin typeface="맑은 고딕" panose="020B0503020000020004" pitchFamily="50" charset="-127"/>
              </a:endParaRPr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D1D22E0E-7436-403E-96FB-54D8B095A289}"/>
                </a:ext>
              </a:extLst>
            </p:cNvPr>
            <p:cNvCxnSpPr>
              <a:cxnSpLocks/>
            </p:cNvCxnSpPr>
            <p:nvPr/>
          </p:nvCxnSpPr>
          <p:spPr>
            <a:xfrm>
              <a:off x="3733041" y="3752643"/>
              <a:ext cx="208445" cy="0"/>
            </a:xfrm>
            <a:prstGeom prst="line">
              <a:avLst/>
            </a:prstGeom>
            <a:ln w="19050">
              <a:solidFill>
                <a:srgbClr val="FFD85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180D3B10-3578-4F90-AA28-76A53FED2FE2}"/>
              </a:ext>
            </a:extLst>
          </p:cNvPr>
          <p:cNvGrpSpPr/>
          <p:nvPr/>
        </p:nvGrpSpPr>
        <p:grpSpPr>
          <a:xfrm>
            <a:off x="9584712" y="2941658"/>
            <a:ext cx="2310075" cy="3609702"/>
            <a:chOff x="5008753" y="2567441"/>
            <a:chExt cx="2310075" cy="3609702"/>
          </a:xfrm>
        </p:grpSpPr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8F4F7FAE-6F1E-42C9-BA0D-1978A25B89CE}"/>
                </a:ext>
              </a:extLst>
            </p:cNvPr>
            <p:cNvGrpSpPr/>
            <p:nvPr/>
          </p:nvGrpSpPr>
          <p:grpSpPr>
            <a:xfrm>
              <a:off x="5066540" y="2567441"/>
              <a:ext cx="2122307" cy="3609702"/>
              <a:chOff x="541891" y="2567441"/>
              <a:chExt cx="2122307" cy="3609702"/>
            </a:xfrm>
            <a:effectLst/>
          </p:grpSpPr>
          <p:sp>
            <p:nvSpPr>
              <p:cNvPr id="38" name="사각형: 둥근 위쪽 모서리 37">
                <a:extLst>
                  <a:ext uri="{FF2B5EF4-FFF2-40B4-BE49-F238E27FC236}">
                    <a16:creationId xmlns:a16="http://schemas.microsoft.com/office/drawing/2014/main" id="{2C939069-F547-4A9F-B27A-A79413E47F73}"/>
                  </a:ext>
                </a:extLst>
              </p:cNvPr>
              <p:cNvSpPr/>
              <p:nvPr/>
            </p:nvSpPr>
            <p:spPr>
              <a:xfrm>
                <a:off x="541891" y="2567441"/>
                <a:ext cx="2122307" cy="3609702"/>
              </a:xfrm>
              <a:prstGeom prst="round2SameRect">
                <a:avLst/>
              </a:prstGeom>
              <a:solidFill>
                <a:srgbClr val="FCFDFE"/>
              </a:solidFill>
              <a:ln>
                <a:noFill/>
              </a:ln>
              <a:effectLst>
                <a:outerShdw blurRad="63500" sx="102000" sy="102000" algn="ctr" rotWithShape="0">
                  <a:srgbClr val="3378C8">
                    <a:alpha val="10000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8EF66EDC-E2E2-4681-8D4F-05EE5DA75996}"/>
                  </a:ext>
                </a:extLst>
              </p:cNvPr>
              <p:cNvSpPr/>
              <p:nvPr/>
            </p:nvSpPr>
            <p:spPr>
              <a:xfrm>
                <a:off x="541891" y="6034088"/>
                <a:ext cx="2122306" cy="143055"/>
              </a:xfrm>
              <a:prstGeom prst="rect">
                <a:avLst/>
              </a:prstGeom>
              <a:solidFill>
                <a:srgbClr val="3378C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E90A9AC-7AD2-4458-977E-C6130C7656D7}"/>
                </a:ext>
              </a:extLst>
            </p:cNvPr>
            <p:cNvSpPr txBox="1"/>
            <p:nvPr/>
          </p:nvSpPr>
          <p:spPr>
            <a:xfrm>
              <a:off x="5174822" y="3046939"/>
              <a:ext cx="1964365" cy="37119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</a:rPr>
                <a:t>검색 기능</a:t>
              </a:r>
              <a:endParaRPr lang="en-US" altLang="ko-KR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24F2054-57AF-4725-A1D5-E6B4A3CC45D3}"/>
                </a:ext>
              </a:extLst>
            </p:cNvPr>
            <p:cNvSpPr txBox="1"/>
            <p:nvPr/>
          </p:nvSpPr>
          <p:spPr>
            <a:xfrm>
              <a:off x="5008753" y="4097449"/>
              <a:ext cx="2310075" cy="149701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en-US" altLang="ko-KR" sz="12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</a:rPr>
                <a:t> </a:t>
              </a:r>
              <a:r>
                <a:rPr lang="ko-KR" altLang="en-US" sz="12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</a:rPr>
                <a:t>최대 수용 가능 인원</a:t>
              </a:r>
              <a:endParaRPr lang="en-US" altLang="ko-KR" sz="12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맑은 고딕" panose="020B0503020000020004" pitchFamily="50" charset="-127"/>
              </a:endParaRPr>
            </a:p>
            <a:p>
              <a:pPr algn="ctr">
                <a:lnSpc>
                  <a:spcPct val="110000"/>
                </a:lnSpc>
                <a:defRPr/>
              </a:pPr>
              <a:r>
                <a:rPr lang="en-US" altLang="ko-KR" sz="12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</a:rPr>
                <a:t> </a:t>
              </a:r>
              <a:r>
                <a:rPr lang="ko-KR" altLang="en-US" sz="12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</a:rPr>
                <a:t>날짜</a:t>
              </a:r>
              <a:endParaRPr lang="en-US" altLang="ko-KR" sz="12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맑은 고딕" panose="020B0503020000020004" pitchFamily="50" charset="-127"/>
              </a:endParaRPr>
            </a:p>
            <a:p>
              <a:pPr algn="ctr">
                <a:lnSpc>
                  <a:spcPct val="110000"/>
                </a:lnSpc>
                <a:defRPr/>
              </a:pPr>
              <a:r>
                <a:rPr lang="en-US" altLang="ko-KR" sz="12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</a:rPr>
                <a:t> </a:t>
              </a:r>
              <a:r>
                <a:rPr lang="ko-KR" altLang="en-US" sz="12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</a:rPr>
                <a:t>시간 패키지단위로 검색</a:t>
              </a:r>
              <a:endParaRPr lang="en-US" altLang="ko-KR" sz="12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맑은 고딕" panose="020B0503020000020004" pitchFamily="50" charset="-127"/>
              </a:endParaRPr>
            </a:p>
            <a:p>
              <a:pPr algn="ctr">
                <a:lnSpc>
                  <a:spcPct val="110000"/>
                </a:lnSpc>
                <a:defRPr/>
              </a:pPr>
              <a:endParaRPr lang="en-US" altLang="ko-KR" sz="12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>
                <a:lnSpc>
                  <a:spcPct val="110000"/>
                </a:lnSpc>
                <a:defRPr/>
              </a:pPr>
              <a:endParaRPr lang="en-US" altLang="ko-KR" sz="12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>
                <a:lnSpc>
                  <a:spcPct val="110000"/>
                </a:lnSpc>
                <a:defRPr/>
              </a:pPr>
              <a:r>
                <a:rPr lang="ko-KR" altLang="en-US" sz="12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시간패키지 단위</a:t>
              </a:r>
              <a:r>
                <a:rPr lang="en-US" altLang="ko-KR" sz="12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</a:p>
            <a:p>
              <a:pPr algn="ctr">
                <a:lnSpc>
                  <a:spcPct val="110000"/>
                </a:lnSpc>
                <a:defRPr/>
              </a:pPr>
              <a:r>
                <a:rPr lang="ko-KR" altLang="en-US" sz="12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</a:rPr>
                <a:t>오전</a:t>
              </a:r>
              <a:r>
                <a:rPr lang="en-US" altLang="ko-KR" sz="12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</a:rPr>
                <a:t>, </a:t>
              </a:r>
              <a:r>
                <a:rPr lang="ko-KR" altLang="en-US" sz="12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</a:rPr>
                <a:t>오후</a:t>
              </a:r>
              <a:r>
                <a:rPr lang="en-US" altLang="ko-KR" sz="12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</a:rPr>
                <a:t>, </a:t>
              </a:r>
              <a:r>
                <a:rPr lang="ko-KR" altLang="en-US" sz="12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</a:rPr>
                <a:t>야간</a:t>
              </a:r>
              <a:endParaRPr lang="en-US" altLang="ko-KR" sz="12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8C60A048-CFB4-494E-B5F5-FF0BC528CB8A}"/>
                </a:ext>
              </a:extLst>
            </p:cNvPr>
            <p:cNvCxnSpPr>
              <a:cxnSpLocks/>
            </p:cNvCxnSpPr>
            <p:nvPr/>
          </p:nvCxnSpPr>
          <p:spPr>
            <a:xfrm>
              <a:off x="6021202" y="3666851"/>
              <a:ext cx="208445" cy="0"/>
            </a:xfrm>
            <a:prstGeom prst="line">
              <a:avLst/>
            </a:prstGeom>
            <a:ln w="19050">
              <a:solidFill>
                <a:srgbClr val="3378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C23319FF-E86B-4407-AD61-04D7955272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4145" y="1697990"/>
            <a:ext cx="2551944" cy="480041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F1875B7-8FD2-44E4-98A1-248FC765593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70905" y="1954040"/>
            <a:ext cx="4144573" cy="871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4447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그래픽 98">
            <a:extLst>
              <a:ext uri="{FF2B5EF4-FFF2-40B4-BE49-F238E27FC236}">
                <a16:creationId xmlns:a16="http://schemas.microsoft.com/office/drawing/2014/main" id="{F903AA09-02EA-76CC-8175-834ABC7B3E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id="{5EADE06A-9DBC-11A8-5DF5-38CF63ECD050}"/>
              </a:ext>
            </a:extLst>
          </p:cNvPr>
          <p:cNvSpPr/>
          <p:nvPr/>
        </p:nvSpPr>
        <p:spPr>
          <a:xfrm flipH="1" flipV="1">
            <a:off x="174171" y="75077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FDEB448-9EE3-E350-4F7B-B8FDAF319438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벤치마킹</a:t>
              </a:r>
              <a:endParaRPr lang="en-US" altLang="ko-KR" sz="28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05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753AFFF3-DFFD-86BD-A0E4-365D0D95921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554507"/>
            <a:ext cx="12192000" cy="23358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2071063-B3A6-45C9-BF16-0F7C30631A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3180" y="1579057"/>
            <a:ext cx="4902341" cy="438823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9CFF0B0-3E87-4241-8351-67C667970D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24264" y="2456237"/>
            <a:ext cx="3755318" cy="1860589"/>
          </a:xfrm>
          <a:prstGeom prst="rect">
            <a:avLst/>
          </a:prstGeom>
        </p:spPr>
      </p:pic>
      <p:grpSp>
        <p:nvGrpSpPr>
          <p:cNvPr id="15" name="그룹 14">
            <a:extLst>
              <a:ext uri="{FF2B5EF4-FFF2-40B4-BE49-F238E27FC236}">
                <a16:creationId xmlns:a16="http://schemas.microsoft.com/office/drawing/2014/main" id="{219E8913-3DF8-40C7-BCF3-DFD28A42D2FE}"/>
              </a:ext>
            </a:extLst>
          </p:cNvPr>
          <p:cNvGrpSpPr/>
          <p:nvPr/>
        </p:nvGrpSpPr>
        <p:grpSpPr>
          <a:xfrm>
            <a:off x="3974600" y="2893931"/>
            <a:ext cx="2122307" cy="3609702"/>
            <a:chOff x="2784169" y="2567441"/>
            <a:chExt cx="2122307" cy="3609702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DE267512-B1F3-42C6-9763-7A4EC2E35FAE}"/>
                </a:ext>
              </a:extLst>
            </p:cNvPr>
            <p:cNvGrpSpPr/>
            <p:nvPr/>
          </p:nvGrpSpPr>
          <p:grpSpPr>
            <a:xfrm>
              <a:off x="2784169" y="2567441"/>
              <a:ext cx="2122307" cy="3609702"/>
              <a:chOff x="2815881" y="2567441"/>
              <a:chExt cx="2122307" cy="3609702"/>
            </a:xfrm>
            <a:effectLst/>
          </p:grpSpPr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1480E747-5772-42FF-A546-3332674C3D4F}"/>
                  </a:ext>
                </a:extLst>
              </p:cNvPr>
              <p:cNvSpPr/>
              <p:nvPr/>
            </p:nvSpPr>
            <p:spPr>
              <a:xfrm>
                <a:off x="2815881" y="2567441"/>
                <a:ext cx="2122307" cy="3609702"/>
              </a:xfrm>
              <a:prstGeom prst="round2SameRect">
                <a:avLst/>
              </a:prstGeom>
              <a:solidFill>
                <a:srgbClr val="FFFEFB"/>
              </a:solidFill>
              <a:ln>
                <a:noFill/>
              </a:ln>
              <a:effectLst>
                <a:outerShdw blurRad="63500" sx="102000" sy="102000" algn="ctr" rotWithShape="0">
                  <a:srgbClr val="FFD85C">
                    <a:alpha val="20000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9D797C8F-9695-4D39-AC48-F0D3FCA246F9}"/>
                  </a:ext>
                </a:extLst>
              </p:cNvPr>
              <p:cNvSpPr/>
              <p:nvPr/>
            </p:nvSpPr>
            <p:spPr>
              <a:xfrm>
                <a:off x="2815882" y="6034088"/>
                <a:ext cx="2122306" cy="143055"/>
              </a:xfrm>
              <a:prstGeom prst="rect">
                <a:avLst/>
              </a:prstGeom>
              <a:solidFill>
                <a:srgbClr val="FFD85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8B69242-25BD-435D-86BC-236B0BE7E2B0}"/>
                </a:ext>
              </a:extLst>
            </p:cNvPr>
            <p:cNvSpPr txBox="1"/>
            <p:nvPr/>
          </p:nvSpPr>
          <p:spPr>
            <a:xfrm>
              <a:off x="2993203" y="3060042"/>
              <a:ext cx="1725068" cy="70827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sz="19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후기 작성 및 </a:t>
              </a:r>
              <a:r>
                <a:rPr lang="ko-KR" altLang="en-US" sz="1900" b="1" dirty="0" err="1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별점</a:t>
              </a:r>
              <a:endParaRPr lang="en-US" altLang="ko-KR" sz="19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FFC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33BD123-1B22-4568-B318-603681E0DE7D}"/>
                </a:ext>
              </a:extLst>
            </p:cNvPr>
            <p:cNvSpPr txBox="1"/>
            <p:nvPr/>
          </p:nvSpPr>
          <p:spPr>
            <a:xfrm>
              <a:off x="2784169" y="4256141"/>
              <a:ext cx="2122307" cy="9404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fontAlgn="base" latinLnBrk="0">
                <a:lnSpc>
                  <a:spcPct val="120000"/>
                </a:lnSpc>
                <a:spcAft>
                  <a:spcPts val="800"/>
                </a:spcAft>
                <a:tabLst>
                  <a:tab pos="321310" algn="l"/>
                </a:tabLst>
              </a:pPr>
              <a:r>
                <a:rPr lang="ko-KR" altLang="en-US" sz="1200" kern="100" dirty="0">
                  <a:solidFill>
                    <a:srgbClr val="000000"/>
                  </a:solidFill>
                  <a:latin typeface="맑은 고딕" panose="020B0503020000020004" pitchFamily="50" charset="-127"/>
                </a:rPr>
                <a:t>사용자가 방 이용 후 </a:t>
              </a:r>
              <a:endParaRPr lang="en-US" altLang="ko-KR" sz="1200" kern="100" dirty="0">
                <a:solidFill>
                  <a:srgbClr val="000000"/>
                </a:solidFill>
                <a:latin typeface="맑은 고딕" panose="020B0503020000020004" pitchFamily="50" charset="-127"/>
              </a:endParaRPr>
            </a:p>
            <a:p>
              <a:pPr algn="ctr" fontAlgn="base" latinLnBrk="0">
                <a:lnSpc>
                  <a:spcPct val="120000"/>
                </a:lnSpc>
                <a:spcAft>
                  <a:spcPts val="800"/>
                </a:spcAft>
                <a:tabLst>
                  <a:tab pos="321310" algn="l"/>
                </a:tabLst>
              </a:pPr>
              <a:r>
                <a:rPr lang="ko-KR" altLang="en-US" sz="1200" kern="100" dirty="0">
                  <a:solidFill>
                    <a:srgbClr val="000000"/>
                  </a:solidFill>
                  <a:latin typeface="맑은 고딕" panose="020B0503020000020004" pitchFamily="50" charset="-127"/>
                </a:rPr>
                <a:t>후기 작성 및 </a:t>
              </a:r>
              <a:endParaRPr lang="en-US" altLang="ko-KR" sz="1200" kern="100" dirty="0">
                <a:solidFill>
                  <a:srgbClr val="000000"/>
                </a:solidFill>
                <a:latin typeface="맑은 고딕" panose="020B0503020000020004" pitchFamily="50" charset="-127"/>
              </a:endParaRPr>
            </a:p>
            <a:p>
              <a:pPr algn="ctr" fontAlgn="base" latinLnBrk="0">
                <a:lnSpc>
                  <a:spcPct val="120000"/>
                </a:lnSpc>
                <a:spcAft>
                  <a:spcPts val="800"/>
                </a:spcAft>
                <a:tabLst>
                  <a:tab pos="321310" algn="l"/>
                </a:tabLst>
              </a:pPr>
              <a:r>
                <a:rPr lang="ko-KR" altLang="en-US" sz="1200" kern="100" dirty="0" err="1">
                  <a:solidFill>
                    <a:srgbClr val="000000"/>
                  </a:solidFill>
                  <a:latin typeface="맑은 고딕" panose="020B0503020000020004" pitchFamily="50" charset="-127"/>
                </a:rPr>
                <a:t>별점</a:t>
              </a:r>
              <a:r>
                <a:rPr lang="ko-KR" altLang="en-US" sz="1200" kern="100" dirty="0">
                  <a:solidFill>
                    <a:srgbClr val="000000"/>
                  </a:solidFill>
                  <a:latin typeface="맑은 고딕" panose="020B0503020000020004" pitchFamily="50" charset="-127"/>
                </a:rPr>
                <a:t> 평가 가능</a:t>
              </a:r>
              <a:endParaRPr lang="ko-KR" altLang="en-US" sz="1200" b="1" kern="100" dirty="0">
                <a:solidFill>
                  <a:srgbClr val="000000"/>
                </a:solidFill>
                <a:latin typeface="맑은 고딕" panose="020B0503020000020004" pitchFamily="50" charset="-127"/>
              </a:endParaRPr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D1D22E0E-7436-403E-96FB-54D8B095A289}"/>
                </a:ext>
              </a:extLst>
            </p:cNvPr>
            <p:cNvCxnSpPr>
              <a:cxnSpLocks/>
            </p:cNvCxnSpPr>
            <p:nvPr/>
          </p:nvCxnSpPr>
          <p:spPr>
            <a:xfrm>
              <a:off x="3733041" y="3752643"/>
              <a:ext cx="208445" cy="0"/>
            </a:xfrm>
            <a:prstGeom prst="line">
              <a:avLst/>
            </a:prstGeom>
            <a:ln w="19050">
              <a:solidFill>
                <a:srgbClr val="FFD85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180D3B10-3578-4F90-AA28-76A53FED2FE2}"/>
              </a:ext>
            </a:extLst>
          </p:cNvPr>
          <p:cNvGrpSpPr/>
          <p:nvPr/>
        </p:nvGrpSpPr>
        <p:grpSpPr>
          <a:xfrm>
            <a:off x="9616475" y="2893931"/>
            <a:ext cx="2180093" cy="3609702"/>
            <a:chOff x="5066540" y="2567441"/>
            <a:chExt cx="2180093" cy="3609702"/>
          </a:xfrm>
        </p:grpSpPr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8F4F7FAE-6F1E-42C9-BA0D-1978A25B89CE}"/>
                </a:ext>
              </a:extLst>
            </p:cNvPr>
            <p:cNvGrpSpPr/>
            <p:nvPr/>
          </p:nvGrpSpPr>
          <p:grpSpPr>
            <a:xfrm>
              <a:off x="5066540" y="2567441"/>
              <a:ext cx="2122307" cy="3609702"/>
              <a:chOff x="541891" y="2567441"/>
              <a:chExt cx="2122307" cy="3609702"/>
            </a:xfrm>
            <a:effectLst/>
          </p:grpSpPr>
          <p:sp>
            <p:nvSpPr>
              <p:cNvPr id="38" name="사각형: 둥근 위쪽 모서리 37">
                <a:extLst>
                  <a:ext uri="{FF2B5EF4-FFF2-40B4-BE49-F238E27FC236}">
                    <a16:creationId xmlns:a16="http://schemas.microsoft.com/office/drawing/2014/main" id="{2C939069-F547-4A9F-B27A-A79413E47F73}"/>
                  </a:ext>
                </a:extLst>
              </p:cNvPr>
              <p:cNvSpPr/>
              <p:nvPr/>
            </p:nvSpPr>
            <p:spPr>
              <a:xfrm>
                <a:off x="541891" y="2567441"/>
                <a:ext cx="2122307" cy="3609702"/>
              </a:xfrm>
              <a:prstGeom prst="round2SameRect">
                <a:avLst/>
              </a:prstGeom>
              <a:solidFill>
                <a:srgbClr val="FCFDFE"/>
              </a:solidFill>
              <a:ln>
                <a:noFill/>
              </a:ln>
              <a:effectLst>
                <a:outerShdw blurRad="63500" sx="102000" sy="102000" algn="ctr" rotWithShape="0">
                  <a:srgbClr val="3378C8">
                    <a:alpha val="10000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8EF66EDC-E2E2-4681-8D4F-05EE5DA75996}"/>
                  </a:ext>
                </a:extLst>
              </p:cNvPr>
              <p:cNvSpPr/>
              <p:nvPr/>
            </p:nvSpPr>
            <p:spPr>
              <a:xfrm>
                <a:off x="541891" y="6034088"/>
                <a:ext cx="2122306" cy="143055"/>
              </a:xfrm>
              <a:prstGeom prst="rect">
                <a:avLst/>
              </a:prstGeom>
              <a:solidFill>
                <a:srgbClr val="3378C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E90A9AC-7AD2-4458-977E-C6130C7656D7}"/>
                </a:ext>
              </a:extLst>
            </p:cNvPr>
            <p:cNvSpPr txBox="1"/>
            <p:nvPr/>
          </p:nvSpPr>
          <p:spPr>
            <a:xfrm>
              <a:off x="5174822" y="3046939"/>
              <a:ext cx="1964365" cy="37119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</a:rPr>
                <a:t>비회원 예약 기능</a:t>
              </a:r>
              <a:endParaRPr lang="en-US" altLang="ko-KR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24F2054-57AF-4725-A1D5-E6B4A3CC45D3}"/>
                </a:ext>
              </a:extLst>
            </p:cNvPr>
            <p:cNvSpPr txBox="1"/>
            <p:nvPr/>
          </p:nvSpPr>
          <p:spPr>
            <a:xfrm>
              <a:off x="5066540" y="4208414"/>
              <a:ext cx="2180093" cy="109074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sz="12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</a:rPr>
                <a:t>사용자의 간편한 이용을 위해</a:t>
              </a:r>
              <a:endParaRPr lang="en-US" altLang="ko-KR" sz="12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맑은 고딕" panose="020B0503020000020004" pitchFamily="50" charset="-127"/>
              </a:endParaRPr>
            </a:p>
            <a:p>
              <a:pPr algn="ctr">
                <a:lnSpc>
                  <a:spcPct val="110000"/>
                </a:lnSpc>
                <a:defRPr/>
              </a:pPr>
              <a:endParaRPr lang="en-US" altLang="ko-KR" sz="12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맑은 고딕" panose="020B0503020000020004" pitchFamily="50" charset="-127"/>
              </a:endParaRPr>
            </a:p>
            <a:p>
              <a:pPr algn="ctr">
                <a:lnSpc>
                  <a:spcPct val="110000"/>
                </a:lnSpc>
                <a:defRPr/>
              </a:pPr>
              <a:r>
                <a:rPr lang="ko-KR" altLang="en-US" sz="12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</a:rPr>
                <a:t>개인정보 보호를 위한</a:t>
              </a:r>
              <a:endParaRPr lang="en-US" altLang="ko-KR" sz="12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맑은 고딕" panose="020B0503020000020004" pitchFamily="50" charset="-127"/>
              </a:endParaRPr>
            </a:p>
            <a:p>
              <a:pPr algn="ctr">
                <a:lnSpc>
                  <a:spcPct val="110000"/>
                </a:lnSpc>
                <a:defRPr/>
              </a:pPr>
              <a:endParaRPr lang="en-US" altLang="ko-KR" sz="12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맑은 고딕" panose="020B0503020000020004" pitchFamily="50" charset="-127"/>
              </a:endParaRPr>
            </a:p>
            <a:p>
              <a:pPr algn="ctr">
                <a:lnSpc>
                  <a:spcPct val="110000"/>
                </a:lnSpc>
                <a:defRPr/>
              </a:pPr>
              <a:r>
                <a:rPr lang="ko-KR" altLang="en-US" sz="12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</a:rPr>
                <a:t>비회원도 예약 가능</a:t>
              </a:r>
              <a:endParaRPr lang="en-US" altLang="ko-KR" sz="12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8C60A048-CFB4-494E-B5F5-FF0BC528CB8A}"/>
                </a:ext>
              </a:extLst>
            </p:cNvPr>
            <p:cNvCxnSpPr>
              <a:cxnSpLocks/>
            </p:cNvCxnSpPr>
            <p:nvPr/>
          </p:nvCxnSpPr>
          <p:spPr>
            <a:xfrm>
              <a:off x="6021202" y="3666851"/>
              <a:ext cx="208445" cy="0"/>
            </a:xfrm>
            <a:prstGeom prst="line">
              <a:avLst/>
            </a:prstGeom>
            <a:ln w="19050">
              <a:solidFill>
                <a:srgbClr val="3378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363287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그래픽 98">
            <a:extLst>
              <a:ext uri="{FF2B5EF4-FFF2-40B4-BE49-F238E27FC236}">
                <a16:creationId xmlns:a16="http://schemas.microsoft.com/office/drawing/2014/main" id="{F903AA09-02EA-76CC-8175-834ABC7B3E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FDEB448-9EE3-E350-4F7B-B8FDAF319438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시나리오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06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753AFFF3-DFFD-86BD-A0E4-365D0D95921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554507"/>
            <a:ext cx="12192000" cy="233580"/>
          </a:xfrm>
          <a:prstGeom prst="rect">
            <a:avLst/>
          </a:prstGeom>
        </p:spPr>
      </p:pic>
      <p:pic>
        <p:nvPicPr>
          <p:cNvPr id="6" name="그림 5" descr="도표, 스케치, 평면도, 기술 도면이(가) 표시된 사진&#10;&#10;자동 생성된 설명">
            <a:extLst>
              <a:ext uri="{FF2B5EF4-FFF2-40B4-BE49-F238E27FC236}">
                <a16:creationId xmlns:a16="http://schemas.microsoft.com/office/drawing/2014/main" id="{994C0B22-5315-85B2-D8DF-665D7728A35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9516" y="1671297"/>
            <a:ext cx="8458808" cy="4974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3318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</TotalTime>
  <Words>456</Words>
  <Application>Microsoft Office PowerPoint</Application>
  <PresentationFormat>와이드스크린</PresentationFormat>
  <Paragraphs>151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8" baseType="lpstr">
      <vt:lpstr>Pretendard SemiBold</vt:lpstr>
      <vt:lpstr>맑은 고딕</vt:lpstr>
      <vt:lpstr>맑은 고딕 Semilight</vt:lpstr>
      <vt:lpstr>세방고딕 Bold</vt:lpstr>
      <vt:lpstr>세방고딕 Regular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김준영</dc:creator>
  <cp:lastModifiedBy>user</cp:lastModifiedBy>
  <cp:revision>56</cp:revision>
  <dcterms:created xsi:type="dcterms:W3CDTF">2023-12-20T03:00:25Z</dcterms:created>
  <dcterms:modified xsi:type="dcterms:W3CDTF">2024-08-27T08:30:11Z</dcterms:modified>
</cp:coreProperties>
</file>