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C9D64A-B698-4E98-81D6-F66F19A2B85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450F9D6-05F5-4398-A9AB-5096BD4E74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Definition: A just culture emphasizes accountability and a focus on learning from mistakes, rather than blaming individuals.</a:t>
          </a:r>
        </a:p>
      </dgm:t>
    </dgm:pt>
    <dgm:pt modelId="{EB0CAC29-C5B0-4007-8449-BF61CE190E39}" type="parTrans" cxnId="{A0BE5D70-D902-41CC-BB67-DA5ABF40E4BE}">
      <dgm:prSet/>
      <dgm:spPr/>
      <dgm:t>
        <a:bodyPr/>
        <a:lstStyle/>
        <a:p>
          <a:endParaRPr lang="en-US"/>
        </a:p>
      </dgm:t>
    </dgm:pt>
    <dgm:pt modelId="{80C7CC06-2E94-4ED5-8068-D8125BA357CC}" type="sibTrans" cxnId="{A0BE5D70-D902-41CC-BB67-DA5ABF40E4BE}">
      <dgm:prSet/>
      <dgm:spPr/>
      <dgm:t>
        <a:bodyPr/>
        <a:lstStyle/>
        <a:p>
          <a:endParaRPr lang="en-US"/>
        </a:p>
      </dgm:t>
    </dgm:pt>
    <dgm:pt modelId="{B0CD12C1-E373-4D0D-A44E-28A2456B18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Objective: Foster an environment where team members feel safe to report errors and near misses.</a:t>
          </a:r>
        </a:p>
      </dgm:t>
    </dgm:pt>
    <dgm:pt modelId="{90EC2E01-9D12-4B9D-B002-4F0DCE98934F}" type="parTrans" cxnId="{3D6E1B00-AEF0-48DB-8CC8-601A25F55788}">
      <dgm:prSet/>
      <dgm:spPr/>
      <dgm:t>
        <a:bodyPr/>
        <a:lstStyle/>
        <a:p>
          <a:endParaRPr lang="en-US"/>
        </a:p>
      </dgm:t>
    </dgm:pt>
    <dgm:pt modelId="{9A07C5C2-7C66-4B39-AF31-49A1B5765780}" type="sibTrans" cxnId="{3D6E1B00-AEF0-48DB-8CC8-601A25F55788}">
      <dgm:prSet/>
      <dgm:spPr/>
      <dgm:t>
        <a:bodyPr/>
        <a:lstStyle/>
        <a:p>
          <a:endParaRPr lang="en-US"/>
        </a:p>
      </dgm:t>
    </dgm:pt>
    <dgm:pt modelId="{7039DAD6-DB03-4F79-9750-6A780717EADA}" type="pres">
      <dgm:prSet presAssocID="{AFC9D64A-B698-4E98-81D6-F66F19A2B854}" presName="linear" presStyleCnt="0">
        <dgm:presLayoutVars>
          <dgm:animLvl val="lvl"/>
          <dgm:resizeHandles val="exact"/>
        </dgm:presLayoutVars>
      </dgm:prSet>
      <dgm:spPr/>
    </dgm:pt>
    <dgm:pt modelId="{2FCD6B9B-99E0-4BD7-8169-544D16AC85A7}" type="pres">
      <dgm:prSet presAssocID="{F450F9D6-05F5-4398-A9AB-5096BD4E749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4527A7A-3863-4220-8E84-C50EF44E7A2C}" type="pres">
      <dgm:prSet presAssocID="{80C7CC06-2E94-4ED5-8068-D8125BA357CC}" presName="spacer" presStyleCnt="0"/>
      <dgm:spPr/>
    </dgm:pt>
    <dgm:pt modelId="{40534909-8C40-4016-A6F4-1C22A40E56B9}" type="pres">
      <dgm:prSet presAssocID="{B0CD12C1-E373-4D0D-A44E-28A2456B18C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D6E1B00-AEF0-48DB-8CC8-601A25F55788}" srcId="{AFC9D64A-B698-4E98-81D6-F66F19A2B854}" destId="{B0CD12C1-E373-4D0D-A44E-28A2456B18C5}" srcOrd="1" destOrd="0" parTransId="{90EC2E01-9D12-4B9D-B002-4F0DCE98934F}" sibTransId="{9A07C5C2-7C66-4B39-AF31-49A1B5765780}"/>
    <dgm:cxn modelId="{A0BE5D70-D902-41CC-BB67-DA5ABF40E4BE}" srcId="{AFC9D64A-B698-4E98-81D6-F66F19A2B854}" destId="{F450F9D6-05F5-4398-A9AB-5096BD4E7491}" srcOrd="0" destOrd="0" parTransId="{EB0CAC29-C5B0-4007-8449-BF61CE190E39}" sibTransId="{80C7CC06-2E94-4ED5-8068-D8125BA357CC}"/>
    <dgm:cxn modelId="{9927AF70-F7B8-4895-A15C-6A4AD259460B}" type="presOf" srcId="{F450F9D6-05F5-4398-A9AB-5096BD4E7491}" destId="{2FCD6B9B-99E0-4BD7-8169-544D16AC85A7}" srcOrd="0" destOrd="0" presId="urn:microsoft.com/office/officeart/2005/8/layout/vList2"/>
    <dgm:cxn modelId="{0CEE52CF-1FBB-4A29-8323-E53DC84DD992}" type="presOf" srcId="{AFC9D64A-B698-4E98-81D6-F66F19A2B854}" destId="{7039DAD6-DB03-4F79-9750-6A780717EADA}" srcOrd="0" destOrd="0" presId="urn:microsoft.com/office/officeart/2005/8/layout/vList2"/>
    <dgm:cxn modelId="{A9E790DF-7C2A-40A5-BC2D-670D9C7C40EC}" type="presOf" srcId="{B0CD12C1-E373-4D0D-A44E-28A2456B18C5}" destId="{40534909-8C40-4016-A6F4-1C22A40E56B9}" srcOrd="0" destOrd="0" presId="urn:microsoft.com/office/officeart/2005/8/layout/vList2"/>
    <dgm:cxn modelId="{AE192016-7C8E-483B-8B92-970255499194}" type="presParOf" srcId="{7039DAD6-DB03-4F79-9750-6A780717EADA}" destId="{2FCD6B9B-99E0-4BD7-8169-544D16AC85A7}" srcOrd="0" destOrd="0" presId="urn:microsoft.com/office/officeart/2005/8/layout/vList2"/>
    <dgm:cxn modelId="{E2E7AE3B-8202-4DAB-A6A1-466263638919}" type="presParOf" srcId="{7039DAD6-DB03-4F79-9750-6A780717EADA}" destId="{C4527A7A-3863-4220-8E84-C50EF44E7A2C}" srcOrd="1" destOrd="0" presId="urn:microsoft.com/office/officeart/2005/8/layout/vList2"/>
    <dgm:cxn modelId="{545791AB-3341-47D6-AE1A-E800BF5E1B5D}" type="presParOf" srcId="{7039DAD6-DB03-4F79-9750-6A780717EADA}" destId="{40534909-8C40-4016-A6F4-1C22A40E56B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DA4863-2EE2-45A3-B438-71FE11337BA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378B44-65F8-40DE-B6FF-58436F2272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Transparency: Achieving true transparency can be difficult in hierarchical structures.</a:t>
          </a:r>
        </a:p>
      </dgm:t>
    </dgm:pt>
    <dgm:pt modelId="{4FBAF905-00CB-42C1-BB9F-5BA43D31AE02}" type="parTrans" cxnId="{24F9A990-4A2F-467D-86E9-67733057B6E2}">
      <dgm:prSet/>
      <dgm:spPr/>
      <dgm:t>
        <a:bodyPr/>
        <a:lstStyle/>
        <a:p>
          <a:endParaRPr lang="en-US"/>
        </a:p>
      </dgm:t>
    </dgm:pt>
    <dgm:pt modelId="{23E08D2F-2D89-42EF-BA15-E8E13C0D6F15}" type="sibTrans" cxnId="{24F9A990-4A2F-467D-86E9-67733057B6E2}">
      <dgm:prSet/>
      <dgm:spPr/>
      <dgm:t>
        <a:bodyPr/>
        <a:lstStyle/>
        <a:p>
          <a:endParaRPr lang="en-US"/>
        </a:p>
      </dgm:t>
    </dgm:pt>
    <dgm:pt modelId="{6BD174BB-4684-48FA-A206-E60D63EB3A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Feedback Loops: Ineffective mechanisms for feedback can hinder just culture development.</a:t>
          </a:r>
        </a:p>
      </dgm:t>
    </dgm:pt>
    <dgm:pt modelId="{DF57C34C-3594-4D44-A11E-BFD832CFFBAA}" type="parTrans" cxnId="{B1F62BD5-852E-467A-B65D-9E888C065805}">
      <dgm:prSet/>
      <dgm:spPr/>
      <dgm:t>
        <a:bodyPr/>
        <a:lstStyle/>
        <a:p>
          <a:endParaRPr lang="en-US"/>
        </a:p>
      </dgm:t>
    </dgm:pt>
    <dgm:pt modelId="{AAF98098-D1E0-4367-A335-2A2ADF99D7CD}" type="sibTrans" cxnId="{B1F62BD5-852E-467A-B65D-9E888C065805}">
      <dgm:prSet/>
      <dgm:spPr/>
      <dgm:t>
        <a:bodyPr/>
        <a:lstStyle/>
        <a:p>
          <a:endParaRPr lang="en-US"/>
        </a:p>
      </dgm:t>
    </dgm:pt>
    <dgm:pt modelId="{83E808B9-9151-4A60-85AC-8C182B6F9A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Cross-Departmental Coordination: Ensuring consistency across different teams and departments.</a:t>
          </a:r>
        </a:p>
      </dgm:t>
    </dgm:pt>
    <dgm:pt modelId="{ED54B070-048C-4CD6-92B8-AF8E8ED78ACB}" type="parTrans" cxnId="{7F8F5342-C43F-48A9-ABFD-74DE825E5CC3}">
      <dgm:prSet/>
      <dgm:spPr/>
      <dgm:t>
        <a:bodyPr/>
        <a:lstStyle/>
        <a:p>
          <a:endParaRPr lang="en-US"/>
        </a:p>
      </dgm:t>
    </dgm:pt>
    <dgm:pt modelId="{106E8601-0FDA-440D-992F-6E951F996D80}" type="sibTrans" cxnId="{7F8F5342-C43F-48A9-ABFD-74DE825E5CC3}">
      <dgm:prSet/>
      <dgm:spPr/>
      <dgm:t>
        <a:bodyPr/>
        <a:lstStyle/>
        <a:p>
          <a:endParaRPr lang="en-US"/>
        </a:p>
      </dgm:t>
    </dgm:pt>
    <dgm:pt modelId="{F1972D49-81A3-4FD7-A61F-F27BAF88DAC5}" type="pres">
      <dgm:prSet presAssocID="{E3DA4863-2EE2-45A3-B438-71FE11337BA8}" presName="root" presStyleCnt="0">
        <dgm:presLayoutVars>
          <dgm:dir/>
          <dgm:resizeHandles val="exact"/>
        </dgm:presLayoutVars>
      </dgm:prSet>
      <dgm:spPr/>
    </dgm:pt>
    <dgm:pt modelId="{55C2F8C0-6B44-45C6-ABA2-328F6E52D95B}" type="pres">
      <dgm:prSet presAssocID="{44378B44-65F8-40DE-B6FF-58436F227207}" presName="compNode" presStyleCnt="0"/>
      <dgm:spPr/>
    </dgm:pt>
    <dgm:pt modelId="{21D18323-3181-4F2C-8CE0-5BBD6C0CF9EB}" type="pres">
      <dgm:prSet presAssocID="{44378B44-65F8-40DE-B6FF-58436F2272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8686606-B40D-481F-ADB4-1FE495909208}" type="pres">
      <dgm:prSet presAssocID="{44378B44-65F8-40DE-B6FF-58436F227207}" presName="spaceRect" presStyleCnt="0"/>
      <dgm:spPr/>
    </dgm:pt>
    <dgm:pt modelId="{637E057C-6C08-417B-A212-9159F85A3992}" type="pres">
      <dgm:prSet presAssocID="{44378B44-65F8-40DE-B6FF-58436F227207}" presName="textRect" presStyleLbl="revTx" presStyleIdx="0" presStyleCnt="3">
        <dgm:presLayoutVars>
          <dgm:chMax val="1"/>
          <dgm:chPref val="1"/>
        </dgm:presLayoutVars>
      </dgm:prSet>
      <dgm:spPr/>
    </dgm:pt>
    <dgm:pt modelId="{D9C71AB4-859E-4AE2-A472-ACBF7591FD4E}" type="pres">
      <dgm:prSet presAssocID="{23E08D2F-2D89-42EF-BA15-E8E13C0D6F15}" presName="sibTrans" presStyleCnt="0"/>
      <dgm:spPr/>
    </dgm:pt>
    <dgm:pt modelId="{B139D548-A227-42D7-AAA8-1C0D5B6BE22C}" type="pres">
      <dgm:prSet presAssocID="{6BD174BB-4684-48FA-A206-E60D63EB3AB4}" presName="compNode" presStyleCnt="0"/>
      <dgm:spPr/>
    </dgm:pt>
    <dgm:pt modelId="{EE66BA03-D186-4E7F-AD9A-92344BDCF0CF}" type="pres">
      <dgm:prSet presAssocID="{6BD174BB-4684-48FA-A206-E60D63EB3A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CE3B6C96-93C5-4E51-B9FC-1233FCAE2359}" type="pres">
      <dgm:prSet presAssocID="{6BD174BB-4684-48FA-A206-E60D63EB3AB4}" presName="spaceRect" presStyleCnt="0"/>
      <dgm:spPr/>
    </dgm:pt>
    <dgm:pt modelId="{E5B7FFEC-BDBF-4080-984B-079DB817353A}" type="pres">
      <dgm:prSet presAssocID="{6BD174BB-4684-48FA-A206-E60D63EB3AB4}" presName="textRect" presStyleLbl="revTx" presStyleIdx="1" presStyleCnt="3">
        <dgm:presLayoutVars>
          <dgm:chMax val="1"/>
          <dgm:chPref val="1"/>
        </dgm:presLayoutVars>
      </dgm:prSet>
      <dgm:spPr/>
    </dgm:pt>
    <dgm:pt modelId="{BBF566C6-29CE-40D7-A76C-134C7471AC06}" type="pres">
      <dgm:prSet presAssocID="{AAF98098-D1E0-4367-A335-2A2ADF99D7CD}" presName="sibTrans" presStyleCnt="0"/>
      <dgm:spPr/>
    </dgm:pt>
    <dgm:pt modelId="{25AFABBC-79CB-47D7-BBEC-14C08EDDC519}" type="pres">
      <dgm:prSet presAssocID="{83E808B9-9151-4A60-85AC-8C182B6F9A15}" presName="compNode" presStyleCnt="0"/>
      <dgm:spPr/>
    </dgm:pt>
    <dgm:pt modelId="{73FA8301-6AA4-49C8-8879-FA326602D3B6}" type="pres">
      <dgm:prSet presAssocID="{83E808B9-9151-4A60-85AC-8C182B6F9A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A531B701-B74D-475B-941F-6F9A9CEBD07D}" type="pres">
      <dgm:prSet presAssocID="{83E808B9-9151-4A60-85AC-8C182B6F9A15}" presName="spaceRect" presStyleCnt="0"/>
      <dgm:spPr/>
    </dgm:pt>
    <dgm:pt modelId="{81832D20-DC19-4985-8AA3-469C09F3BEBC}" type="pres">
      <dgm:prSet presAssocID="{83E808B9-9151-4A60-85AC-8C182B6F9A1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F8F5342-C43F-48A9-ABFD-74DE825E5CC3}" srcId="{E3DA4863-2EE2-45A3-B438-71FE11337BA8}" destId="{83E808B9-9151-4A60-85AC-8C182B6F9A15}" srcOrd="2" destOrd="0" parTransId="{ED54B070-048C-4CD6-92B8-AF8E8ED78ACB}" sibTransId="{106E8601-0FDA-440D-992F-6E951F996D80}"/>
    <dgm:cxn modelId="{FBEBF66D-67CE-4404-B009-52121E1CB893}" type="presOf" srcId="{44378B44-65F8-40DE-B6FF-58436F227207}" destId="{637E057C-6C08-417B-A212-9159F85A3992}" srcOrd="0" destOrd="0" presId="urn:microsoft.com/office/officeart/2018/2/layout/IconLabelList"/>
    <dgm:cxn modelId="{25A66180-6406-4156-B6B4-EF4F54B416FF}" type="presOf" srcId="{6BD174BB-4684-48FA-A206-E60D63EB3AB4}" destId="{E5B7FFEC-BDBF-4080-984B-079DB817353A}" srcOrd="0" destOrd="0" presId="urn:microsoft.com/office/officeart/2018/2/layout/IconLabelList"/>
    <dgm:cxn modelId="{24F9A990-4A2F-467D-86E9-67733057B6E2}" srcId="{E3DA4863-2EE2-45A3-B438-71FE11337BA8}" destId="{44378B44-65F8-40DE-B6FF-58436F227207}" srcOrd="0" destOrd="0" parTransId="{4FBAF905-00CB-42C1-BB9F-5BA43D31AE02}" sibTransId="{23E08D2F-2D89-42EF-BA15-E8E13C0D6F15}"/>
    <dgm:cxn modelId="{D4049DA2-4A9B-4148-B394-84794D06A34D}" type="presOf" srcId="{E3DA4863-2EE2-45A3-B438-71FE11337BA8}" destId="{F1972D49-81A3-4FD7-A61F-F27BAF88DAC5}" srcOrd="0" destOrd="0" presId="urn:microsoft.com/office/officeart/2018/2/layout/IconLabelList"/>
    <dgm:cxn modelId="{5847A4A8-0CC5-4C1C-8AC6-23D6744FD621}" type="presOf" srcId="{83E808B9-9151-4A60-85AC-8C182B6F9A15}" destId="{81832D20-DC19-4985-8AA3-469C09F3BEBC}" srcOrd="0" destOrd="0" presId="urn:microsoft.com/office/officeart/2018/2/layout/IconLabelList"/>
    <dgm:cxn modelId="{B1F62BD5-852E-467A-B65D-9E888C065805}" srcId="{E3DA4863-2EE2-45A3-B438-71FE11337BA8}" destId="{6BD174BB-4684-48FA-A206-E60D63EB3AB4}" srcOrd="1" destOrd="0" parTransId="{DF57C34C-3594-4D44-A11E-BFD832CFFBAA}" sibTransId="{AAF98098-D1E0-4367-A335-2A2ADF99D7CD}"/>
    <dgm:cxn modelId="{AD8C870A-DA18-4975-A73C-985B9A94C57C}" type="presParOf" srcId="{F1972D49-81A3-4FD7-A61F-F27BAF88DAC5}" destId="{55C2F8C0-6B44-45C6-ABA2-328F6E52D95B}" srcOrd="0" destOrd="0" presId="urn:microsoft.com/office/officeart/2018/2/layout/IconLabelList"/>
    <dgm:cxn modelId="{7C7B28D3-57BD-4A04-9688-BAAA2FD3E0F5}" type="presParOf" srcId="{55C2F8C0-6B44-45C6-ABA2-328F6E52D95B}" destId="{21D18323-3181-4F2C-8CE0-5BBD6C0CF9EB}" srcOrd="0" destOrd="0" presId="urn:microsoft.com/office/officeart/2018/2/layout/IconLabelList"/>
    <dgm:cxn modelId="{CA079CF6-67ED-4842-8A0A-38A493740F85}" type="presParOf" srcId="{55C2F8C0-6B44-45C6-ABA2-328F6E52D95B}" destId="{88686606-B40D-481F-ADB4-1FE495909208}" srcOrd="1" destOrd="0" presId="urn:microsoft.com/office/officeart/2018/2/layout/IconLabelList"/>
    <dgm:cxn modelId="{2960AE9C-68E1-4A5C-9ABF-E311DA048FBD}" type="presParOf" srcId="{55C2F8C0-6B44-45C6-ABA2-328F6E52D95B}" destId="{637E057C-6C08-417B-A212-9159F85A3992}" srcOrd="2" destOrd="0" presId="urn:microsoft.com/office/officeart/2018/2/layout/IconLabelList"/>
    <dgm:cxn modelId="{0BD965A2-6220-4322-981D-B17B47203661}" type="presParOf" srcId="{F1972D49-81A3-4FD7-A61F-F27BAF88DAC5}" destId="{D9C71AB4-859E-4AE2-A472-ACBF7591FD4E}" srcOrd="1" destOrd="0" presId="urn:microsoft.com/office/officeart/2018/2/layout/IconLabelList"/>
    <dgm:cxn modelId="{11B70E8E-EDB8-44EE-982B-A3EEEA10C452}" type="presParOf" srcId="{F1972D49-81A3-4FD7-A61F-F27BAF88DAC5}" destId="{B139D548-A227-42D7-AAA8-1C0D5B6BE22C}" srcOrd="2" destOrd="0" presId="urn:microsoft.com/office/officeart/2018/2/layout/IconLabelList"/>
    <dgm:cxn modelId="{F3FB31E6-1515-44AF-B358-6A71C614254E}" type="presParOf" srcId="{B139D548-A227-42D7-AAA8-1C0D5B6BE22C}" destId="{EE66BA03-D186-4E7F-AD9A-92344BDCF0CF}" srcOrd="0" destOrd="0" presId="urn:microsoft.com/office/officeart/2018/2/layout/IconLabelList"/>
    <dgm:cxn modelId="{52A795D7-F71B-4F0B-A6BF-9F49F295CF93}" type="presParOf" srcId="{B139D548-A227-42D7-AAA8-1C0D5B6BE22C}" destId="{CE3B6C96-93C5-4E51-B9FC-1233FCAE2359}" srcOrd="1" destOrd="0" presId="urn:microsoft.com/office/officeart/2018/2/layout/IconLabelList"/>
    <dgm:cxn modelId="{5275C996-2092-47E1-B215-9B456B0D9730}" type="presParOf" srcId="{B139D548-A227-42D7-AAA8-1C0D5B6BE22C}" destId="{E5B7FFEC-BDBF-4080-984B-079DB817353A}" srcOrd="2" destOrd="0" presId="urn:microsoft.com/office/officeart/2018/2/layout/IconLabelList"/>
    <dgm:cxn modelId="{DA52F632-5B91-4D15-9008-CF7081626D41}" type="presParOf" srcId="{F1972D49-81A3-4FD7-A61F-F27BAF88DAC5}" destId="{BBF566C6-29CE-40D7-A76C-134C7471AC06}" srcOrd="3" destOrd="0" presId="urn:microsoft.com/office/officeart/2018/2/layout/IconLabelList"/>
    <dgm:cxn modelId="{23D3840A-19AB-4FB4-8483-3986B6B9FBC5}" type="presParOf" srcId="{F1972D49-81A3-4FD7-A61F-F27BAF88DAC5}" destId="{25AFABBC-79CB-47D7-BBEC-14C08EDDC519}" srcOrd="4" destOrd="0" presId="urn:microsoft.com/office/officeart/2018/2/layout/IconLabelList"/>
    <dgm:cxn modelId="{CB075E2C-6F1B-4D48-A6E8-F2DD041B3F8A}" type="presParOf" srcId="{25AFABBC-79CB-47D7-BBEC-14C08EDDC519}" destId="{73FA8301-6AA4-49C8-8879-FA326602D3B6}" srcOrd="0" destOrd="0" presId="urn:microsoft.com/office/officeart/2018/2/layout/IconLabelList"/>
    <dgm:cxn modelId="{C8481992-D8BB-435F-81DD-6B6C69DCCA95}" type="presParOf" srcId="{25AFABBC-79CB-47D7-BBEC-14C08EDDC519}" destId="{A531B701-B74D-475B-941F-6F9A9CEBD07D}" srcOrd="1" destOrd="0" presId="urn:microsoft.com/office/officeart/2018/2/layout/IconLabelList"/>
    <dgm:cxn modelId="{7C7A6248-DAFD-4E80-996A-9675CF64FB9E}" type="presParOf" srcId="{25AFABBC-79CB-47D7-BBEC-14C08EDDC519}" destId="{81832D20-DC19-4985-8AA3-469C09F3BEB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BE372F-5992-4347-92BB-14FA9B27453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940C846-9F97-4542-9DD1-48B38B25491C}">
      <dgm:prSet/>
      <dgm:spPr/>
      <dgm:t>
        <a:bodyPr/>
        <a:lstStyle/>
        <a:p>
          <a:r>
            <a:rPr lang="en-US"/>
            <a:t>Training Programs: Educate staff on the principles and benefits of a just culture.</a:t>
          </a:r>
        </a:p>
      </dgm:t>
    </dgm:pt>
    <dgm:pt modelId="{3260900F-D7B2-4615-B2CD-1E0540F1C2F6}" type="parTrans" cxnId="{EC94F574-6DA3-4448-BC24-4A876F55F5A8}">
      <dgm:prSet/>
      <dgm:spPr/>
      <dgm:t>
        <a:bodyPr/>
        <a:lstStyle/>
        <a:p>
          <a:endParaRPr lang="en-US"/>
        </a:p>
      </dgm:t>
    </dgm:pt>
    <dgm:pt modelId="{F0DBD990-7252-4D55-B90F-98ED5F637A63}" type="sibTrans" cxnId="{EC94F574-6DA3-4448-BC24-4A876F55F5A8}">
      <dgm:prSet/>
      <dgm:spPr/>
      <dgm:t>
        <a:bodyPr/>
        <a:lstStyle/>
        <a:p>
          <a:endParaRPr lang="en-US"/>
        </a:p>
      </dgm:t>
    </dgm:pt>
    <dgm:pt modelId="{42E98F77-B411-40E5-9EBF-6756DA6ED432}">
      <dgm:prSet/>
      <dgm:spPr/>
      <dgm:t>
        <a:bodyPr/>
        <a:lstStyle/>
        <a:p>
          <a:r>
            <a:rPr lang="en-US"/>
            <a:t>Leadership Development: Encourage leaders to model open and constructive responses to errors.</a:t>
          </a:r>
        </a:p>
      </dgm:t>
    </dgm:pt>
    <dgm:pt modelId="{A90A06E0-59C6-4DAD-8E19-B6F963A854E5}" type="parTrans" cxnId="{66A2B36E-D0E4-4426-9769-3E6E94697C61}">
      <dgm:prSet/>
      <dgm:spPr/>
      <dgm:t>
        <a:bodyPr/>
        <a:lstStyle/>
        <a:p>
          <a:endParaRPr lang="en-US"/>
        </a:p>
      </dgm:t>
    </dgm:pt>
    <dgm:pt modelId="{BC1C1A92-1CC6-45E2-9FD9-9B4762952CA8}" type="sibTrans" cxnId="{66A2B36E-D0E4-4426-9769-3E6E94697C61}">
      <dgm:prSet/>
      <dgm:spPr/>
      <dgm:t>
        <a:bodyPr/>
        <a:lstStyle/>
        <a:p>
          <a:endParaRPr lang="en-US"/>
        </a:p>
      </dgm:t>
    </dgm:pt>
    <dgm:pt modelId="{2B00B87C-6C11-4D1D-806B-13F5AC91D085}">
      <dgm:prSet/>
      <dgm:spPr/>
      <dgm:t>
        <a:bodyPr/>
        <a:lstStyle/>
        <a:p>
          <a:r>
            <a:rPr lang="en-US"/>
            <a:t>Policy Reform: Align policies with just culture principles to support open reporting.</a:t>
          </a:r>
        </a:p>
      </dgm:t>
    </dgm:pt>
    <dgm:pt modelId="{C0540DD1-1340-4921-861A-9016F781EA6E}" type="parTrans" cxnId="{977B6864-3067-4368-86E3-DD15CF4C6471}">
      <dgm:prSet/>
      <dgm:spPr/>
      <dgm:t>
        <a:bodyPr/>
        <a:lstStyle/>
        <a:p>
          <a:endParaRPr lang="en-US"/>
        </a:p>
      </dgm:t>
    </dgm:pt>
    <dgm:pt modelId="{1BC94DDE-A869-4CAB-8B9B-C483EC058677}" type="sibTrans" cxnId="{977B6864-3067-4368-86E3-DD15CF4C6471}">
      <dgm:prSet/>
      <dgm:spPr/>
      <dgm:t>
        <a:bodyPr/>
        <a:lstStyle/>
        <a:p>
          <a:endParaRPr lang="en-US"/>
        </a:p>
      </dgm:t>
    </dgm:pt>
    <dgm:pt modelId="{6620C869-0D5D-4A15-ADAE-825B00EA9411}" type="pres">
      <dgm:prSet presAssocID="{60BE372F-5992-4347-92BB-14FA9B27453E}" presName="linear" presStyleCnt="0">
        <dgm:presLayoutVars>
          <dgm:animLvl val="lvl"/>
          <dgm:resizeHandles val="exact"/>
        </dgm:presLayoutVars>
      </dgm:prSet>
      <dgm:spPr/>
    </dgm:pt>
    <dgm:pt modelId="{1D05B947-5AB1-419F-86B3-4C71BEA87B20}" type="pres">
      <dgm:prSet presAssocID="{0940C846-9F97-4542-9DD1-48B38B25491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48A7C9B-CFDD-4015-9273-84B745ACA8B2}" type="pres">
      <dgm:prSet presAssocID="{F0DBD990-7252-4D55-B90F-98ED5F637A63}" presName="spacer" presStyleCnt="0"/>
      <dgm:spPr/>
    </dgm:pt>
    <dgm:pt modelId="{689B3844-D57D-4F58-8FE2-3DAE232A8445}" type="pres">
      <dgm:prSet presAssocID="{42E98F77-B411-40E5-9EBF-6756DA6ED43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FBDA9E-CB79-4A0E-AAC6-6754C6130DE3}" type="pres">
      <dgm:prSet presAssocID="{BC1C1A92-1CC6-45E2-9FD9-9B4762952CA8}" presName="spacer" presStyleCnt="0"/>
      <dgm:spPr/>
    </dgm:pt>
    <dgm:pt modelId="{1566AF84-F16E-4252-AB6A-65B3C92CBF94}" type="pres">
      <dgm:prSet presAssocID="{2B00B87C-6C11-4D1D-806B-13F5AC91D08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77B6864-3067-4368-86E3-DD15CF4C6471}" srcId="{60BE372F-5992-4347-92BB-14FA9B27453E}" destId="{2B00B87C-6C11-4D1D-806B-13F5AC91D085}" srcOrd="2" destOrd="0" parTransId="{C0540DD1-1340-4921-861A-9016F781EA6E}" sibTransId="{1BC94DDE-A869-4CAB-8B9B-C483EC058677}"/>
    <dgm:cxn modelId="{66A2B36E-D0E4-4426-9769-3E6E94697C61}" srcId="{60BE372F-5992-4347-92BB-14FA9B27453E}" destId="{42E98F77-B411-40E5-9EBF-6756DA6ED432}" srcOrd="1" destOrd="0" parTransId="{A90A06E0-59C6-4DAD-8E19-B6F963A854E5}" sibTransId="{BC1C1A92-1CC6-45E2-9FD9-9B4762952CA8}"/>
    <dgm:cxn modelId="{EC94F574-6DA3-4448-BC24-4A876F55F5A8}" srcId="{60BE372F-5992-4347-92BB-14FA9B27453E}" destId="{0940C846-9F97-4542-9DD1-48B38B25491C}" srcOrd="0" destOrd="0" parTransId="{3260900F-D7B2-4615-B2CD-1E0540F1C2F6}" sibTransId="{F0DBD990-7252-4D55-B90F-98ED5F637A63}"/>
    <dgm:cxn modelId="{DCAB647C-A7B9-4F36-A10D-A39D5DFAA3E3}" type="presOf" srcId="{60BE372F-5992-4347-92BB-14FA9B27453E}" destId="{6620C869-0D5D-4A15-ADAE-825B00EA9411}" srcOrd="0" destOrd="0" presId="urn:microsoft.com/office/officeart/2005/8/layout/vList2"/>
    <dgm:cxn modelId="{0F9C2CB5-E73D-4F61-A145-EAEC1C23F57D}" type="presOf" srcId="{42E98F77-B411-40E5-9EBF-6756DA6ED432}" destId="{689B3844-D57D-4F58-8FE2-3DAE232A8445}" srcOrd="0" destOrd="0" presId="urn:microsoft.com/office/officeart/2005/8/layout/vList2"/>
    <dgm:cxn modelId="{311EE7D6-DD6F-404A-959F-D1F298E66CEA}" type="presOf" srcId="{2B00B87C-6C11-4D1D-806B-13F5AC91D085}" destId="{1566AF84-F16E-4252-AB6A-65B3C92CBF94}" srcOrd="0" destOrd="0" presId="urn:microsoft.com/office/officeart/2005/8/layout/vList2"/>
    <dgm:cxn modelId="{8D376BDE-49FD-409F-BD71-9320DDD810CA}" type="presOf" srcId="{0940C846-9F97-4542-9DD1-48B38B25491C}" destId="{1D05B947-5AB1-419F-86B3-4C71BEA87B20}" srcOrd="0" destOrd="0" presId="urn:microsoft.com/office/officeart/2005/8/layout/vList2"/>
    <dgm:cxn modelId="{62F757AA-C32C-4FED-B378-557B9E19ECB9}" type="presParOf" srcId="{6620C869-0D5D-4A15-ADAE-825B00EA9411}" destId="{1D05B947-5AB1-419F-86B3-4C71BEA87B20}" srcOrd="0" destOrd="0" presId="urn:microsoft.com/office/officeart/2005/8/layout/vList2"/>
    <dgm:cxn modelId="{4EEC24B3-EE68-4ECC-9E66-FC9627FA54B5}" type="presParOf" srcId="{6620C869-0D5D-4A15-ADAE-825B00EA9411}" destId="{C48A7C9B-CFDD-4015-9273-84B745ACA8B2}" srcOrd="1" destOrd="0" presId="urn:microsoft.com/office/officeart/2005/8/layout/vList2"/>
    <dgm:cxn modelId="{61407972-22AD-4179-9929-A0E07B5ED148}" type="presParOf" srcId="{6620C869-0D5D-4A15-ADAE-825B00EA9411}" destId="{689B3844-D57D-4F58-8FE2-3DAE232A8445}" srcOrd="2" destOrd="0" presId="urn:microsoft.com/office/officeart/2005/8/layout/vList2"/>
    <dgm:cxn modelId="{D530A3A3-3F17-4B1C-82E9-459DED4B171A}" type="presParOf" srcId="{6620C869-0D5D-4A15-ADAE-825B00EA9411}" destId="{85FBDA9E-CB79-4A0E-AAC6-6754C6130DE3}" srcOrd="3" destOrd="0" presId="urn:microsoft.com/office/officeart/2005/8/layout/vList2"/>
    <dgm:cxn modelId="{1537448C-A434-47FB-BEF2-8159CDDF8A9C}" type="presParOf" srcId="{6620C869-0D5D-4A15-ADAE-825B00EA9411}" destId="{1566AF84-F16E-4252-AB6A-65B3C92CBF9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33EC47-6799-4C40-9C1F-6245923F17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E05D4FE-48E4-427A-8277-3F72ED5DD8D6}">
      <dgm:prSet/>
      <dgm:spPr/>
      <dgm:t>
        <a:bodyPr/>
        <a:lstStyle/>
        <a:p>
          <a:r>
            <a:rPr lang="en-US"/>
            <a:t>Importance of Just Culture: Essential for continuous improvement, collaboration, and innovation in DevOps.</a:t>
          </a:r>
        </a:p>
      </dgm:t>
    </dgm:pt>
    <dgm:pt modelId="{BA9A1ABE-FB32-43E2-B63C-A9726996DC33}" type="parTrans" cxnId="{C703D17A-7677-43C3-91D3-2D11A2EA8215}">
      <dgm:prSet/>
      <dgm:spPr/>
      <dgm:t>
        <a:bodyPr/>
        <a:lstStyle/>
        <a:p>
          <a:endParaRPr lang="en-US"/>
        </a:p>
      </dgm:t>
    </dgm:pt>
    <dgm:pt modelId="{5E7DE2E5-91AC-4E17-9398-1840AFEF9136}" type="sibTrans" cxnId="{C703D17A-7677-43C3-91D3-2D11A2EA8215}">
      <dgm:prSet/>
      <dgm:spPr/>
      <dgm:t>
        <a:bodyPr/>
        <a:lstStyle/>
        <a:p>
          <a:endParaRPr lang="en-US"/>
        </a:p>
      </dgm:t>
    </dgm:pt>
    <dgm:pt modelId="{5D444B6F-DF6D-475D-9DCE-EDA8B62FB30B}">
      <dgm:prSet/>
      <dgm:spPr/>
      <dgm:t>
        <a:bodyPr/>
        <a:lstStyle/>
        <a:p>
          <a:r>
            <a:rPr lang="en-US"/>
            <a:t>Key Challenges: Include fear of blame, lack of trust, cultural resistance, and communication barriers.</a:t>
          </a:r>
        </a:p>
      </dgm:t>
    </dgm:pt>
    <dgm:pt modelId="{E3BE9C3C-F1DC-406B-9EA0-32E4F94481AA}" type="parTrans" cxnId="{0DD7F530-BEC7-4E24-ABC1-DEF451905E21}">
      <dgm:prSet/>
      <dgm:spPr/>
      <dgm:t>
        <a:bodyPr/>
        <a:lstStyle/>
        <a:p>
          <a:endParaRPr lang="en-US"/>
        </a:p>
      </dgm:t>
    </dgm:pt>
    <dgm:pt modelId="{A46FD573-CF93-4B00-8F7A-522570A8F667}" type="sibTrans" cxnId="{0DD7F530-BEC7-4E24-ABC1-DEF451905E21}">
      <dgm:prSet/>
      <dgm:spPr/>
      <dgm:t>
        <a:bodyPr/>
        <a:lstStyle/>
        <a:p>
          <a:endParaRPr lang="en-US"/>
        </a:p>
      </dgm:t>
    </dgm:pt>
    <dgm:pt modelId="{F17DF159-9830-47B9-9627-911B7B494591}">
      <dgm:prSet/>
      <dgm:spPr/>
      <dgm:t>
        <a:bodyPr/>
        <a:lstStyle/>
        <a:p>
          <a:r>
            <a:rPr lang="en-US"/>
            <a:t>Overcoming Barriers: Focus on leadership buy-in, policy alignment, training programs, and building trust.</a:t>
          </a:r>
        </a:p>
      </dgm:t>
    </dgm:pt>
    <dgm:pt modelId="{B5330ACC-4694-4812-ACBA-9A0520CFEA8B}" type="parTrans" cxnId="{1D6CAC6C-A138-4567-87DA-A91A33AC9204}">
      <dgm:prSet/>
      <dgm:spPr/>
      <dgm:t>
        <a:bodyPr/>
        <a:lstStyle/>
        <a:p>
          <a:endParaRPr lang="en-US"/>
        </a:p>
      </dgm:t>
    </dgm:pt>
    <dgm:pt modelId="{E9F21C7D-1F1D-4C76-8FFD-55B5B27BDACD}" type="sibTrans" cxnId="{1D6CAC6C-A138-4567-87DA-A91A33AC9204}">
      <dgm:prSet/>
      <dgm:spPr/>
      <dgm:t>
        <a:bodyPr/>
        <a:lstStyle/>
        <a:p>
          <a:endParaRPr lang="en-US"/>
        </a:p>
      </dgm:t>
    </dgm:pt>
    <dgm:pt modelId="{64074949-D519-4C24-9A63-11E5240DDD8F}">
      <dgm:prSet/>
      <dgm:spPr/>
      <dgm:t>
        <a:bodyPr/>
        <a:lstStyle/>
        <a:p>
          <a:r>
            <a:rPr lang="en-US"/>
            <a:t>Successful Strategies: Implement open communication, supportive policies, and effective incident reporting.</a:t>
          </a:r>
        </a:p>
      </dgm:t>
    </dgm:pt>
    <dgm:pt modelId="{C5C0CB39-1DFC-4BBC-86B6-AEFE24D6357E}" type="parTrans" cxnId="{01B03F30-7897-47D3-B068-D0519786966F}">
      <dgm:prSet/>
      <dgm:spPr/>
      <dgm:t>
        <a:bodyPr/>
        <a:lstStyle/>
        <a:p>
          <a:endParaRPr lang="en-US"/>
        </a:p>
      </dgm:t>
    </dgm:pt>
    <dgm:pt modelId="{ACF1E0EA-FA1C-445F-B42F-0E53DD1744DD}" type="sibTrans" cxnId="{01B03F30-7897-47D3-B068-D0519786966F}">
      <dgm:prSet/>
      <dgm:spPr/>
      <dgm:t>
        <a:bodyPr/>
        <a:lstStyle/>
        <a:p>
          <a:endParaRPr lang="en-US"/>
        </a:p>
      </dgm:t>
    </dgm:pt>
    <dgm:pt modelId="{2F1BBE7B-1902-4373-87D9-FA930587D8EA}">
      <dgm:prSet/>
      <dgm:spPr/>
      <dgm:t>
        <a:bodyPr/>
        <a:lstStyle/>
        <a:p>
          <a:r>
            <a:rPr lang="en-US"/>
            <a:t>Continuous Improvement: Use metrics and feedback to measure success and iterate on processes.</a:t>
          </a:r>
        </a:p>
      </dgm:t>
    </dgm:pt>
    <dgm:pt modelId="{DDCC6B93-55EF-4D95-9F3C-23BF7BAC473F}" type="parTrans" cxnId="{80E0AEF0-9F02-42AA-A7B2-9E05B46A7E2B}">
      <dgm:prSet/>
      <dgm:spPr/>
      <dgm:t>
        <a:bodyPr/>
        <a:lstStyle/>
        <a:p>
          <a:endParaRPr lang="en-US"/>
        </a:p>
      </dgm:t>
    </dgm:pt>
    <dgm:pt modelId="{5116D3C2-8D67-4AC9-B1E9-945D47D14B32}" type="sibTrans" cxnId="{80E0AEF0-9F02-42AA-A7B2-9E05B46A7E2B}">
      <dgm:prSet/>
      <dgm:spPr/>
      <dgm:t>
        <a:bodyPr/>
        <a:lstStyle/>
        <a:p>
          <a:endParaRPr lang="en-US"/>
        </a:p>
      </dgm:t>
    </dgm:pt>
    <dgm:pt modelId="{C0F0BE5C-EBE6-4919-B5A7-272589919D72}" type="pres">
      <dgm:prSet presAssocID="{C933EC47-6799-4C40-9C1F-6245923F1720}" presName="root" presStyleCnt="0">
        <dgm:presLayoutVars>
          <dgm:dir/>
          <dgm:resizeHandles val="exact"/>
        </dgm:presLayoutVars>
      </dgm:prSet>
      <dgm:spPr/>
    </dgm:pt>
    <dgm:pt modelId="{AAA5606A-E9DC-49DD-8FC5-D5B6B5D46E27}" type="pres">
      <dgm:prSet presAssocID="{2E05D4FE-48E4-427A-8277-3F72ED5DD8D6}" presName="compNode" presStyleCnt="0"/>
      <dgm:spPr/>
    </dgm:pt>
    <dgm:pt modelId="{3D1FCE8A-25B8-43CA-8079-89992E273137}" type="pres">
      <dgm:prSet presAssocID="{2E05D4FE-48E4-427A-8277-3F72ED5DD8D6}" presName="bgRect" presStyleLbl="bgShp" presStyleIdx="0" presStyleCnt="5"/>
      <dgm:spPr/>
    </dgm:pt>
    <dgm:pt modelId="{7BA97EB0-4B44-44DC-BB9F-53101FBE12E9}" type="pres">
      <dgm:prSet presAssocID="{2E05D4FE-48E4-427A-8277-3F72ED5DD8D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9EBD699-10FE-4CA0-B36A-23EA048757EE}" type="pres">
      <dgm:prSet presAssocID="{2E05D4FE-48E4-427A-8277-3F72ED5DD8D6}" presName="spaceRect" presStyleCnt="0"/>
      <dgm:spPr/>
    </dgm:pt>
    <dgm:pt modelId="{6704D5C9-4F9D-4733-866E-EA85694F6FB1}" type="pres">
      <dgm:prSet presAssocID="{2E05D4FE-48E4-427A-8277-3F72ED5DD8D6}" presName="parTx" presStyleLbl="revTx" presStyleIdx="0" presStyleCnt="5">
        <dgm:presLayoutVars>
          <dgm:chMax val="0"/>
          <dgm:chPref val="0"/>
        </dgm:presLayoutVars>
      </dgm:prSet>
      <dgm:spPr/>
    </dgm:pt>
    <dgm:pt modelId="{1B274973-025C-4E09-B8ED-95BB4C41E74D}" type="pres">
      <dgm:prSet presAssocID="{5E7DE2E5-91AC-4E17-9398-1840AFEF9136}" presName="sibTrans" presStyleCnt="0"/>
      <dgm:spPr/>
    </dgm:pt>
    <dgm:pt modelId="{F3D9C364-D57B-4CB4-AAF6-46FB9B56B360}" type="pres">
      <dgm:prSet presAssocID="{5D444B6F-DF6D-475D-9DCE-EDA8B62FB30B}" presName="compNode" presStyleCnt="0"/>
      <dgm:spPr/>
    </dgm:pt>
    <dgm:pt modelId="{6668D5A8-77AB-41A6-99DA-5F6C1EB5C983}" type="pres">
      <dgm:prSet presAssocID="{5D444B6F-DF6D-475D-9DCE-EDA8B62FB30B}" presName="bgRect" presStyleLbl="bgShp" presStyleIdx="1" presStyleCnt="5"/>
      <dgm:spPr/>
    </dgm:pt>
    <dgm:pt modelId="{16100D70-1DEE-49F5-B565-A70DDB8A7382}" type="pres">
      <dgm:prSet presAssocID="{5D444B6F-DF6D-475D-9DCE-EDA8B62FB30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C7C4F599-5366-4708-AFA8-27E83DAA5668}" type="pres">
      <dgm:prSet presAssocID="{5D444B6F-DF6D-475D-9DCE-EDA8B62FB30B}" presName="spaceRect" presStyleCnt="0"/>
      <dgm:spPr/>
    </dgm:pt>
    <dgm:pt modelId="{6B458CF7-196F-40FD-BB1C-D2F78F35045F}" type="pres">
      <dgm:prSet presAssocID="{5D444B6F-DF6D-475D-9DCE-EDA8B62FB30B}" presName="parTx" presStyleLbl="revTx" presStyleIdx="1" presStyleCnt="5">
        <dgm:presLayoutVars>
          <dgm:chMax val="0"/>
          <dgm:chPref val="0"/>
        </dgm:presLayoutVars>
      </dgm:prSet>
      <dgm:spPr/>
    </dgm:pt>
    <dgm:pt modelId="{0E31C5DB-8829-40F2-8D96-8B8D04878612}" type="pres">
      <dgm:prSet presAssocID="{A46FD573-CF93-4B00-8F7A-522570A8F667}" presName="sibTrans" presStyleCnt="0"/>
      <dgm:spPr/>
    </dgm:pt>
    <dgm:pt modelId="{C5109BCB-8A48-4F25-BF2A-A957C6309F14}" type="pres">
      <dgm:prSet presAssocID="{F17DF159-9830-47B9-9627-911B7B494591}" presName="compNode" presStyleCnt="0"/>
      <dgm:spPr/>
    </dgm:pt>
    <dgm:pt modelId="{E7981CCE-9292-4540-AE96-2CD009DD0E6A}" type="pres">
      <dgm:prSet presAssocID="{F17DF159-9830-47B9-9627-911B7B494591}" presName="bgRect" presStyleLbl="bgShp" presStyleIdx="2" presStyleCnt="5"/>
      <dgm:spPr/>
    </dgm:pt>
    <dgm:pt modelId="{EB45B0A6-EF1E-4467-BC8F-B0FCE30C4C75}" type="pres">
      <dgm:prSet presAssocID="{F17DF159-9830-47B9-9627-911B7B49459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9789FB51-6CC7-4123-9E00-3C11A782C6DF}" type="pres">
      <dgm:prSet presAssocID="{F17DF159-9830-47B9-9627-911B7B494591}" presName="spaceRect" presStyleCnt="0"/>
      <dgm:spPr/>
    </dgm:pt>
    <dgm:pt modelId="{2D77BE52-152A-4C6E-B441-20D670BA8053}" type="pres">
      <dgm:prSet presAssocID="{F17DF159-9830-47B9-9627-911B7B494591}" presName="parTx" presStyleLbl="revTx" presStyleIdx="2" presStyleCnt="5">
        <dgm:presLayoutVars>
          <dgm:chMax val="0"/>
          <dgm:chPref val="0"/>
        </dgm:presLayoutVars>
      </dgm:prSet>
      <dgm:spPr/>
    </dgm:pt>
    <dgm:pt modelId="{E6BD2411-BA4A-48E5-91D8-53E385919E5B}" type="pres">
      <dgm:prSet presAssocID="{E9F21C7D-1F1D-4C76-8FFD-55B5B27BDACD}" presName="sibTrans" presStyleCnt="0"/>
      <dgm:spPr/>
    </dgm:pt>
    <dgm:pt modelId="{D6AC7E6E-870B-46E9-9AED-1E2E78EEBFEB}" type="pres">
      <dgm:prSet presAssocID="{64074949-D519-4C24-9A63-11E5240DDD8F}" presName="compNode" presStyleCnt="0"/>
      <dgm:spPr/>
    </dgm:pt>
    <dgm:pt modelId="{22E7195F-0F50-4FD4-B89D-0878814B2713}" type="pres">
      <dgm:prSet presAssocID="{64074949-D519-4C24-9A63-11E5240DDD8F}" presName="bgRect" presStyleLbl="bgShp" presStyleIdx="3" presStyleCnt="5"/>
      <dgm:spPr/>
    </dgm:pt>
    <dgm:pt modelId="{4642BA02-B5B3-40EC-8472-DD2BA3D1228B}" type="pres">
      <dgm:prSet presAssocID="{64074949-D519-4C24-9A63-11E5240DDD8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EDC38239-7E1D-4425-9574-48206621988A}" type="pres">
      <dgm:prSet presAssocID="{64074949-D519-4C24-9A63-11E5240DDD8F}" presName="spaceRect" presStyleCnt="0"/>
      <dgm:spPr/>
    </dgm:pt>
    <dgm:pt modelId="{2979D595-AA41-4838-8A6A-5C381D1804D2}" type="pres">
      <dgm:prSet presAssocID="{64074949-D519-4C24-9A63-11E5240DDD8F}" presName="parTx" presStyleLbl="revTx" presStyleIdx="3" presStyleCnt="5">
        <dgm:presLayoutVars>
          <dgm:chMax val="0"/>
          <dgm:chPref val="0"/>
        </dgm:presLayoutVars>
      </dgm:prSet>
      <dgm:spPr/>
    </dgm:pt>
    <dgm:pt modelId="{3B1ED102-D724-4907-96F8-2E17EEDC89B8}" type="pres">
      <dgm:prSet presAssocID="{ACF1E0EA-FA1C-445F-B42F-0E53DD1744DD}" presName="sibTrans" presStyleCnt="0"/>
      <dgm:spPr/>
    </dgm:pt>
    <dgm:pt modelId="{ABD438A0-8AC5-4808-819A-0CC915610331}" type="pres">
      <dgm:prSet presAssocID="{2F1BBE7B-1902-4373-87D9-FA930587D8EA}" presName="compNode" presStyleCnt="0"/>
      <dgm:spPr/>
    </dgm:pt>
    <dgm:pt modelId="{03B1F45D-A38A-429D-A202-A3CACF18EDDA}" type="pres">
      <dgm:prSet presAssocID="{2F1BBE7B-1902-4373-87D9-FA930587D8EA}" presName="bgRect" presStyleLbl="bgShp" presStyleIdx="4" presStyleCnt="5"/>
      <dgm:spPr/>
    </dgm:pt>
    <dgm:pt modelId="{F7779CB2-FBDB-4FB6-BB96-0E9F609EE68B}" type="pres">
      <dgm:prSet presAssocID="{2F1BBE7B-1902-4373-87D9-FA930587D8E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0BDA9CB4-8426-4B85-BE01-8239177AF7E0}" type="pres">
      <dgm:prSet presAssocID="{2F1BBE7B-1902-4373-87D9-FA930587D8EA}" presName="spaceRect" presStyleCnt="0"/>
      <dgm:spPr/>
    </dgm:pt>
    <dgm:pt modelId="{B5E80ECB-D354-4C85-80A1-212C220813B4}" type="pres">
      <dgm:prSet presAssocID="{2F1BBE7B-1902-4373-87D9-FA930587D8E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AB95716-225D-42CC-A2DA-826836D1C096}" type="presOf" srcId="{2E05D4FE-48E4-427A-8277-3F72ED5DD8D6}" destId="{6704D5C9-4F9D-4733-866E-EA85694F6FB1}" srcOrd="0" destOrd="0" presId="urn:microsoft.com/office/officeart/2018/2/layout/IconVerticalSolidList"/>
    <dgm:cxn modelId="{01B03F30-7897-47D3-B068-D0519786966F}" srcId="{C933EC47-6799-4C40-9C1F-6245923F1720}" destId="{64074949-D519-4C24-9A63-11E5240DDD8F}" srcOrd="3" destOrd="0" parTransId="{C5C0CB39-1DFC-4BBC-86B6-AEFE24D6357E}" sibTransId="{ACF1E0EA-FA1C-445F-B42F-0E53DD1744DD}"/>
    <dgm:cxn modelId="{0DD7F530-BEC7-4E24-ABC1-DEF451905E21}" srcId="{C933EC47-6799-4C40-9C1F-6245923F1720}" destId="{5D444B6F-DF6D-475D-9DCE-EDA8B62FB30B}" srcOrd="1" destOrd="0" parTransId="{E3BE9C3C-F1DC-406B-9EA0-32E4F94481AA}" sibTransId="{A46FD573-CF93-4B00-8F7A-522570A8F667}"/>
    <dgm:cxn modelId="{BA17555F-BEF4-4F51-B4C1-6B672A242D67}" type="presOf" srcId="{5D444B6F-DF6D-475D-9DCE-EDA8B62FB30B}" destId="{6B458CF7-196F-40FD-BB1C-D2F78F35045F}" srcOrd="0" destOrd="0" presId="urn:microsoft.com/office/officeart/2018/2/layout/IconVerticalSolidList"/>
    <dgm:cxn modelId="{B31D9B45-06A9-4DF2-BFDB-BFEDBA4C9AF8}" type="presOf" srcId="{C933EC47-6799-4C40-9C1F-6245923F1720}" destId="{C0F0BE5C-EBE6-4919-B5A7-272589919D72}" srcOrd="0" destOrd="0" presId="urn:microsoft.com/office/officeart/2018/2/layout/IconVerticalSolidList"/>
    <dgm:cxn modelId="{1D6CAC6C-A138-4567-87DA-A91A33AC9204}" srcId="{C933EC47-6799-4C40-9C1F-6245923F1720}" destId="{F17DF159-9830-47B9-9627-911B7B494591}" srcOrd="2" destOrd="0" parTransId="{B5330ACC-4694-4812-ACBA-9A0520CFEA8B}" sibTransId="{E9F21C7D-1F1D-4C76-8FFD-55B5B27BDACD}"/>
    <dgm:cxn modelId="{C703D17A-7677-43C3-91D3-2D11A2EA8215}" srcId="{C933EC47-6799-4C40-9C1F-6245923F1720}" destId="{2E05D4FE-48E4-427A-8277-3F72ED5DD8D6}" srcOrd="0" destOrd="0" parTransId="{BA9A1ABE-FB32-43E2-B63C-A9726996DC33}" sibTransId="{5E7DE2E5-91AC-4E17-9398-1840AFEF9136}"/>
    <dgm:cxn modelId="{AA8F0791-AA33-4DB0-8B92-51D230C7CA51}" type="presOf" srcId="{F17DF159-9830-47B9-9627-911B7B494591}" destId="{2D77BE52-152A-4C6E-B441-20D670BA8053}" srcOrd="0" destOrd="0" presId="urn:microsoft.com/office/officeart/2018/2/layout/IconVerticalSolidList"/>
    <dgm:cxn modelId="{7F03E8CA-210A-43AE-8AFE-BC6D69D34941}" type="presOf" srcId="{2F1BBE7B-1902-4373-87D9-FA930587D8EA}" destId="{B5E80ECB-D354-4C85-80A1-212C220813B4}" srcOrd="0" destOrd="0" presId="urn:microsoft.com/office/officeart/2018/2/layout/IconVerticalSolidList"/>
    <dgm:cxn modelId="{80E0AEF0-9F02-42AA-A7B2-9E05B46A7E2B}" srcId="{C933EC47-6799-4C40-9C1F-6245923F1720}" destId="{2F1BBE7B-1902-4373-87D9-FA930587D8EA}" srcOrd="4" destOrd="0" parTransId="{DDCC6B93-55EF-4D95-9F3C-23BF7BAC473F}" sibTransId="{5116D3C2-8D67-4AC9-B1E9-945D47D14B32}"/>
    <dgm:cxn modelId="{AF1932F8-0F57-4869-A2D3-F6EDBEF2C54C}" type="presOf" srcId="{64074949-D519-4C24-9A63-11E5240DDD8F}" destId="{2979D595-AA41-4838-8A6A-5C381D1804D2}" srcOrd="0" destOrd="0" presId="urn:microsoft.com/office/officeart/2018/2/layout/IconVerticalSolidList"/>
    <dgm:cxn modelId="{0F62DD2A-2728-446F-A91E-7455DCDA5EA0}" type="presParOf" srcId="{C0F0BE5C-EBE6-4919-B5A7-272589919D72}" destId="{AAA5606A-E9DC-49DD-8FC5-D5B6B5D46E27}" srcOrd="0" destOrd="0" presId="urn:microsoft.com/office/officeart/2018/2/layout/IconVerticalSolidList"/>
    <dgm:cxn modelId="{2972856C-3165-4E8F-9345-1CBD3C69BFC9}" type="presParOf" srcId="{AAA5606A-E9DC-49DD-8FC5-D5B6B5D46E27}" destId="{3D1FCE8A-25B8-43CA-8079-89992E273137}" srcOrd="0" destOrd="0" presId="urn:microsoft.com/office/officeart/2018/2/layout/IconVerticalSolidList"/>
    <dgm:cxn modelId="{79195BD7-4C3E-4DC9-8BB5-98780FCE05FB}" type="presParOf" srcId="{AAA5606A-E9DC-49DD-8FC5-D5B6B5D46E27}" destId="{7BA97EB0-4B44-44DC-BB9F-53101FBE12E9}" srcOrd="1" destOrd="0" presId="urn:microsoft.com/office/officeart/2018/2/layout/IconVerticalSolidList"/>
    <dgm:cxn modelId="{C61628C9-C8AA-4059-84C0-41B077224A9D}" type="presParOf" srcId="{AAA5606A-E9DC-49DD-8FC5-D5B6B5D46E27}" destId="{E9EBD699-10FE-4CA0-B36A-23EA048757EE}" srcOrd="2" destOrd="0" presId="urn:microsoft.com/office/officeart/2018/2/layout/IconVerticalSolidList"/>
    <dgm:cxn modelId="{6E742931-28FC-4BCB-AB08-BB795636F674}" type="presParOf" srcId="{AAA5606A-E9DC-49DD-8FC5-D5B6B5D46E27}" destId="{6704D5C9-4F9D-4733-866E-EA85694F6FB1}" srcOrd="3" destOrd="0" presId="urn:microsoft.com/office/officeart/2018/2/layout/IconVerticalSolidList"/>
    <dgm:cxn modelId="{E6C7075C-7473-48B3-98D1-BCC6CD2E64ED}" type="presParOf" srcId="{C0F0BE5C-EBE6-4919-B5A7-272589919D72}" destId="{1B274973-025C-4E09-B8ED-95BB4C41E74D}" srcOrd="1" destOrd="0" presId="urn:microsoft.com/office/officeart/2018/2/layout/IconVerticalSolidList"/>
    <dgm:cxn modelId="{DF85C81F-6315-431A-8E82-3E98FE516831}" type="presParOf" srcId="{C0F0BE5C-EBE6-4919-B5A7-272589919D72}" destId="{F3D9C364-D57B-4CB4-AAF6-46FB9B56B360}" srcOrd="2" destOrd="0" presId="urn:microsoft.com/office/officeart/2018/2/layout/IconVerticalSolidList"/>
    <dgm:cxn modelId="{1A26827B-6C7E-4195-AA3D-D8002C2C1031}" type="presParOf" srcId="{F3D9C364-D57B-4CB4-AAF6-46FB9B56B360}" destId="{6668D5A8-77AB-41A6-99DA-5F6C1EB5C983}" srcOrd="0" destOrd="0" presId="urn:microsoft.com/office/officeart/2018/2/layout/IconVerticalSolidList"/>
    <dgm:cxn modelId="{E4CCDDC3-AB1E-428C-9A49-4FE491DB1F22}" type="presParOf" srcId="{F3D9C364-D57B-4CB4-AAF6-46FB9B56B360}" destId="{16100D70-1DEE-49F5-B565-A70DDB8A7382}" srcOrd="1" destOrd="0" presId="urn:microsoft.com/office/officeart/2018/2/layout/IconVerticalSolidList"/>
    <dgm:cxn modelId="{B76D03EC-3EAC-4DEF-AB9F-77E54B8FF5F8}" type="presParOf" srcId="{F3D9C364-D57B-4CB4-AAF6-46FB9B56B360}" destId="{C7C4F599-5366-4708-AFA8-27E83DAA5668}" srcOrd="2" destOrd="0" presId="urn:microsoft.com/office/officeart/2018/2/layout/IconVerticalSolidList"/>
    <dgm:cxn modelId="{F8A41027-BA51-4152-AA73-BB83104A113F}" type="presParOf" srcId="{F3D9C364-D57B-4CB4-AAF6-46FB9B56B360}" destId="{6B458CF7-196F-40FD-BB1C-D2F78F35045F}" srcOrd="3" destOrd="0" presId="urn:microsoft.com/office/officeart/2018/2/layout/IconVerticalSolidList"/>
    <dgm:cxn modelId="{1DF8BF7A-FF7A-46CB-B60D-C2FA8D2DE55E}" type="presParOf" srcId="{C0F0BE5C-EBE6-4919-B5A7-272589919D72}" destId="{0E31C5DB-8829-40F2-8D96-8B8D04878612}" srcOrd="3" destOrd="0" presId="urn:microsoft.com/office/officeart/2018/2/layout/IconVerticalSolidList"/>
    <dgm:cxn modelId="{E33608D9-B6FA-418A-96D7-23013BCDA09B}" type="presParOf" srcId="{C0F0BE5C-EBE6-4919-B5A7-272589919D72}" destId="{C5109BCB-8A48-4F25-BF2A-A957C6309F14}" srcOrd="4" destOrd="0" presId="urn:microsoft.com/office/officeart/2018/2/layout/IconVerticalSolidList"/>
    <dgm:cxn modelId="{71F3CDDB-80DD-4508-9D23-2A838C6B263E}" type="presParOf" srcId="{C5109BCB-8A48-4F25-BF2A-A957C6309F14}" destId="{E7981CCE-9292-4540-AE96-2CD009DD0E6A}" srcOrd="0" destOrd="0" presId="urn:microsoft.com/office/officeart/2018/2/layout/IconVerticalSolidList"/>
    <dgm:cxn modelId="{678B0054-9698-4813-84B8-D21A915F0EAA}" type="presParOf" srcId="{C5109BCB-8A48-4F25-BF2A-A957C6309F14}" destId="{EB45B0A6-EF1E-4467-BC8F-B0FCE30C4C75}" srcOrd="1" destOrd="0" presId="urn:microsoft.com/office/officeart/2018/2/layout/IconVerticalSolidList"/>
    <dgm:cxn modelId="{563D9AEB-3AE1-4A9F-AEFA-359A5402D34C}" type="presParOf" srcId="{C5109BCB-8A48-4F25-BF2A-A957C6309F14}" destId="{9789FB51-6CC7-4123-9E00-3C11A782C6DF}" srcOrd="2" destOrd="0" presId="urn:microsoft.com/office/officeart/2018/2/layout/IconVerticalSolidList"/>
    <dgm:cxn modelId="{FDABCB5B-FF0F-4FA9-B86B-FD5AA436C685}" type="presParOf" srcId="{C5109BCB-8A48-4F25-BF2A-A957C6309F14}" destId="{2D77BE52-152A-4C6E-B441-20D670BA8053}" srcOrd="3" destOrd="0" presId="urn:microsoft.com/office/officeart/2018/2/layout/IconVerticalSolidList"/>
    <dgm:cxn modelId="{9788CAE8-437A-4015-A869-4D41E7C57699}" type="presParOf" srcId="{C0F0BE5C-EBE6-4919-B5A7-272589919D72}" destId="{E6BD2411-BA4A-48E5-91D8-53E385919E5B}" srcOrd="5" destOrd="0" presId="urn:microsoft.com/office/officeart/2018/2/layout/IconVerticalSolidList"/>
    <dgm:cxn modelId="{03C0D05C-BF98-4729-A71F-D01F546F9DD3}" type="presParOf" srcId="{C0F0BE5C-EBE6-4919-B5A7-272589919D72}" destId="{D6AC7E6E-870B-46E9-9AED-1E2E78EEBFEB}" srcOrd="6" destOrd="0" presId="urn:microsoft.com/office/officeart/2018/2/layout/IconVerticalSolidList"/>
    <dgm:cxn modelId="{08117A88-6FEC-421E-85B7-6050A29B76EF}" type="presParOf" srcId="{D6AC7E6E-870B-46E9-9AED-1E2E78EEBFEB}" destId="{22E7195F-0F50-4FD4-B89D-0878814B2713}" srcOrd="0" destOrd="0" presId="urn:microsoft.com/office/officeart/2018/2/layout/IconVerticalSolidList"/>
    <dgm:cxn modelId="{C6F419E4-63CE-473D-B134-D95ECBB202A2}" type="presParOf" srcId="{D6AC7E6E-870B-46E9-9AED-1E2E78EEBFEB}" destId="{4642BA02-B5B3-40EC-8472-DD2BA3D1228B}" srcOrd="1" destOrd="0" presId="urn:microsoft.com/office/officeart/2018/2/layout/IconVerticalSolidList"/>
    <dgm:cxn modelId="{540CF930-3751-4FB5-AC78-5052F7A37090}" type="presParOf" srcId="{D6AC7E6E-870B-46E9-9AED-1E2E78EEBFEB}" destId="{EDC38239-7E1D-4425-9574-48206621988A}" srcOrd="2" destOrd="0" presId="urn:microsoft.com/office/officeart/2018/2/layout/IconVerticalSolidList"/>
    <dgm:cxn modelId="{8ABD4631-34DF-4DDE-BF8D-9B16675D2003}" type="presParOf" srcId="{D6AC7E6E-870B-46E9-9AED-1E2E78EEBFEB}" destId="{2979D595-AA41-4838-8A6A-5C381D1804D2}" srcOrd="3" destOrd="0" presId="urn:microsoft.com/office/officeart/2018/2/layout/IconVerticalSolidList"/>
    <dgm:cxn modelId="{02A22E4F-344C-43B5-BBB4-17253DBBFFD0}" type="presParOf" srcId="{C0F0BE5C-EBE6-4919-B5A7-272589919D72}" destId="{3B1ED102-D724-4907-96F8-2E17EEDC89B8}" srcOrd="7" destOrd="0" presId="urn:microsoft.com/office/officeart/2018/2/layout/IconVerticalSolidList"/>
    <dgm:cxn modelId="{3B5CF6AA-4FB3-4F6A-A726-C09507D311A0}" type="presParOf" srcId="{C0F0BE5C-EBE6-4919-B5A7-272589919D72}" destId="{ABD438A0-8AC5-4808-819A-0CC915610331}" srcOrd="8" destOrd="0" presId="urn:microsoft.com/office/officeart/2018/2/layout/IconVerticalSolidList"/>
    <dgm:cxn modelId="{888E3CD9-FCDC-4FE5-A958-A254992B0F98}" type="presParOf" srcId="{ABD438A0-8AC5-4808-819A-0CC915610331}" destId="{03B1F45D-A38A-429D-A202-A3CACF18EDDA}" srcOrd="0" destOrd="0" presId="urn:microsoft.com/office/officeart/2018/2/layout/IconVerticalSolidList"/>
    <dgm:cxn modelId="{B02EB655-FD8B-4550-B35C-08419D5B16E6}" type="presParOf" srcId="{ABD438A0-8AC5-4808-819A-0CC915610331}" destId="{F7779CB2-FBDB-4FB6-BB96-0E9F609EE68B}" srcOrd="1" destOrd="0" presId="urn:microsoft.com/office/officeart/2018/2/layout/IconVerticalSolidList"/>
    <dgm:cxn modelId="{AF52FBA7-9A09-4165-A3F0-ED2125B4B379}" type="presParOf" srcId="{ABD438A0-8AC5-4808-819A-0CC915610331}" destId="{0BDA9CB4-8426-4B85-BE01-8239177AF7E0}" srcOrd="2" destOrd="0" presId="urn:microsoft.com/office/officeart/2018/2/layout/IconVerticalSolidList"/>
    <dgm:cxn modelId="{86AF6C0C-DB0A-494C-AA31-F770A314E327}" type="presParOf" srcId="{ABD438A0-8AC5-4808-819A-0CC915610331}" destId="{B5E80ECB-D354-4C85-80A1-212C220813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D6B9B-99E0-4BD7-8169-544D16AC85A7}">
      <dsp:nvSpPr>
        <dsp:cNvPr id="0" name=""/>
        <dsp:cNvSpPr/>
      </dsp:nvSpPr>
      <dsp:spPr>
        <a:xfrm>
          <a:off x="0" y="96191"/>
          <a:ext cx="6807333" cy="2625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Definition: A just culture emphasizes accountability and a focus on learning from mistakes, rather than blaming individuals.</a:t>
          </a:r>
        </a:p>
      </dsp:txBody>
      <dsp:txXfrm>
        <a:off x="128165" y="224356"/>
        <a:ext cx="6551003" cy="2369150"/>
      </dsp:txXfrm>
    </dsp:sp>
    <dsp:sp modelId="{40534909-8C40-4016-A6F4-1C22A40E56B9}">
      <dsp:nvSpPr>
        <dsp:cNvPr id="0" name=""/>
        <dsp:cNvSpPr/>
      </dsp:nvSpPr>
      <dsp:spPr>
        <a:xfrm>
          <a:off x="0" y="2819592"/>
          <a:ext cx="6807333" cy="262548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Objective: Foster an environment where team members feel safe to report errors and near misses.</a:t>
          </a:r>
        </a:p>
      </dsp:txBody>
      <dsp:txXfrm>
        <a:off x="128165" y="2947757"/>
        <a:ext cx="6551003" cy="23691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18323-3181-4F2C-8CE0-5BBD6C0CF9EB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E057C-6C08-417B-A212-9159F85A3992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Transparency: Achieving true transparency can be difficult in hierarchical structures.</a:t>
          </a:r>
        </a:p>
      </dsp:txBody>
      <dsp:txXfrm>
        <a:off x="417971" y="2644140"/>
        <a:ext cx="2889450" cy="720000"/>
      </dsp:txXfrm>
    </dsp:sp>
    <dsp:sp modelId="{EE66BA03-D186-4E7F-AD9A-92344BDCF0CF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7FFEC-BDBF-4080-984B-079DB817353A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Feedback Loops: Ineffective mechanisms for feedback can hinder just culture development.</a:t>
          </a:r>
        </a:p>
      </dsp:txBody>
      <dsp:txXfrm>
        <a:off x="3813075" y="2644140"/>
        <a:ext cx="2889450" cy="720000"/>
      </dsp:txXfrm>
    </dsp:sp>
    <dsp:sp modelId="{73FA8301-6AA4-49C8-8879-FA326602D3B6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32D20-DC19-4985-8AA3-469C09F3BEBC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Cross-Departmental Coordination: Ensuring consistency across different teams and departments.</a:t>
          </a:r>
        </a:p>
      </dsp:txBody>
      <dsp:txXfrm>
        <a:off x="7208178" y="2644140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5B947-5AB1-419F-86B3-4C71BEA87B20}">
      <dsp:nvSpPr>
        <dsp:cNvPr id="0" name=""/>
        <dsp:cNvSpPr/>
      </dsp:nvSpPr>
      <dsp:spPr>
        <a:xfrm>
          <a:off x="0" y="351408"/>
          <a:ext cx="6798539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Training Programs: Educate staff on the principles and benefits of a just culture.</a:t>
          </a:r>
        </a:p>
      </dsp:txBody>
      <dsp:txXfrm>
        <a:off x="46606" y="398014"/>
        <a:ext cx="6705327" cy="861507"/>
      </dsp:txXfrm>
    </dsp:sp>
    <dsp:sp modelId="{689B3844-D57D-4F58-8FE2-3DAE232A8445}">
      <dsp:nvSpPr>
        <dsp:cNvPr id="0" name=""/>
        <dsp:cNvSpPr/>
      </dsp:nvSpPr>
      <dsp:spPr>
        <a:xfrm>
          <a:off x="0" y="1375248"/>
          <a:ext cx="6798539" cy="9547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Leadership Development: Encourage leaders to model open and constructive responses to errors.</a:t>
          </a:r>
        </a:p>
      </dsp:txBody>
      <dsp:txXfrm>
        <a:off x="46606" y="1421854"/>
        <a:ext cx="6705327" cy="861507"/>
      </dsp:txXfrm>
    </dsp:sp>
    <dsp:sp modelId="{1566AF84-F16E-4252-AB6A-65B3C92CBF94}">
      <dsp:nvSpPr>
        <dsp:cNvPr id="0" name=""/>
        <dsp:cNvSpPr/>
      </dsp:nvSpPr>
      <dsp:spPr>
        <a:xfrm>
          <a:off x="0" y="2399088"/>
          <a:ext cx="6798539" cy="95471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Policy Reform: Align policies with just culture principles to support open reporting.</a:t>
          </a:r>
        </a:p>
      </dsp:txBody>
      <dsp:txXfrm>
        <a:off x="46606" y="2445694"/>
        <a:ext cx="6705327" cy="8615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FCE8A-25B8-43CA-8079-89992E273137}">
      <dsp:nvSpPr>
        <dsp:cNvPr id="0" name=""/>
        <dsp:cNvSpPr/>
      </dsp:nvSpPr>
      <dsp:spPr>
        <a:xfrm>
          <a:off x="0" y="3404"/>
          <a:ext cx="10515600" cy="7251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97EB0-4B44-44DC-BB9F-53101FBE12E9}">
      <dsp:nvSpPr>
        <dsp:cNvPr id="0" name=""/>
        <dsp:cNvSpPr/>
      </dsp:nvSpPr>
      <dsp:spPr>
        <a:xfrm>
          <a:off x="219348" y="166556"/>
          <a:ext cx="398815" cy="398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4D5C9-4F9D-4733-866E-EA85694F6FB1}">
      <dsp:nvSpPr>
        <dsp:cNvPr id="0" name=""/>
        <dsp:cNvSpPr/>
      </dsp:nvSpPr>
      <dsp:spPr>
        <a:xfrm>
          <a:off x="837512" y="3404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Importance of Just Culture: Essential for continuous improvement, collaboration, and innovation in DevOps.</a:t>
          </a:r>
        </a:p>
      </dsp:txBody>
      <dsp:txXfrm>
        <a:off x="837512" y="3404"/>
        <a:ext cx="9678087" cy="725119"/>
      </dsp:txXfrm>
    </dsp:sp>
    <dsp:sp modelId="{6668D5A8-77AB-41A6-99DA-5F6C1EB5C983}">
      <dsp:nvSpPr>
        <dsp:cNvPr id="0" name=""/>
        <dsp:cNvSpPr/>
      </dsp:nvSpPr>
      <dsp:spPr>
        <a:xfrm>
          <a:off x="0" y="909803"/>
          <a:ext cx="10515600" cy="7251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00D70-1DEE-49F5-B565-A70DDB8A7382}">
      <dsp:nvSpPr>
        <dsp:cNvPr id="0" name=""/>
        <dsp:cNvSpPr/>
      </dsp:nvSpPr>
      <dsp:spPr>
        <a:xfrm>
          <a:off x="219348" y="1072955"/>
          <a:ext cx="398815" cy="398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58CF7-196F-40FD-BB1C-D2F78F35045F}">
      <dsp:nvSpPr>
        <dsp:cNvPr id="0" name=""/>
        <dsp:cNvSpPr/>
      </dsp:nvSpPr>
      <dsp:spPr>
        <a:xfrm>
          <a:off x="837512" y="909803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Challenges: Include fear of blame, lack of trust, cultural resistance, and communication barriers.</a:t>
          </a:r>
        </a:p>
      </dsp:txBody>
      <dsp:txXfrm>
        <a:off x="837512" y="909803"/>
        <a:ext cx="9678087" cy="725119"/>
      </dsp:txXfrm>
    </dsp:sp>
    <dsp:sp modelId="{E7981CCE-9292-4540-AE96-2CD009DD0E6A}">
      <dsp:nvSpPr>
        <dsp:cNvPr id="0" name=""/>
        <dsp:cNvSpPr/>
      </dsp:nvSpPr>
      <dsp:spPr>
        <a:xfrm>
          <a:off x="0" y="1816202"/>
          <a:ext cx="10515600" cy="7251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5B0A6-EF1E-4467-BC8F-B0FCE30C4C75}">
      <dsp:nvSpPr>
        <dsp:cNvPr id="0" name=""/>
        <dsp:cNvSpPr/>
      </dsp:nvSpPr>
      <dsp:spPr>
        <a:xfrm>
          <a:off x="219348" y="1979354"/>
          <a:ext cx="398815" cy="398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7BE52-152A-4C6E-B441-20D670BA8053}">
      <dsp:nvSpPr>
        <dsp:cNvPr id="0" name=""/>
        <dsp:cNvSpPr/>
      </dsp:nvSpPr>
      <dsp:spPr>
        <a:xfrm>
          <a:off x="837512" y="1816202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Overcoming Barriers: Focus on leadership buy-in, policy alignment, training programs, and building trust.</a:t>
          </a:r>
        </a:p>
      </dsp:txBody>
      <dsp:txXfrm>
        <a:off x="837512" y="1816202"/>
        <a:ext cx="9678087" cy="725119"/>
      </dsp:txXfrm>
    </dsp:sp>
    <dsp:sp modelId="{22E7195F-0F50-4FD4-B89D-0878814B2713}">
      <dsp:nvSpPr>
        <dsp:cNvPr id="0" name=""/>
        <dsp:cNvSpPr/>
      </dsp:nvSpPr>
      <dsp:spPr>
        <a:xfrm>
          <a:off x="0" y="2722601"/>
          <a:ext cx="10515600" cy="7251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2BA02-B5B3-40EC-8472-DD2BA3D1228B}">
      <dsp:nvSpPr>
        <dsp:cNvPr id="0" name=""/>
        <dsp:cNvSpPr/>
      </dsp:nvSpPr>
      <dsp:spPr>
        <a:xfrm>
          <a:off x="219348" y="2885753"/>
          <a:ext cx="398815" cy="398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9D595-AA41-4838-8A6A-5C381D1804D2}">
      <dsp:nvSpPr>
        <dsp:cNvPr id="0" name=""/>
        <dsp:cNvSpPr/>
      </dsp:nvSpPr>
      <dsp:spPr>
        <a:xfrm>
          <a:off x="837512" y="2722601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Successful Strategies: Implement open communication, supportive policies, and effective incident reporting.</a:t>
          </a:r>
        </a:p>
      </dsp:txBody>
      <dsp:txXfrm>
        <a:off x="837512" y="2722601"/>
        <a:ext cx="9678087" cy="725119"/>
      </dsp:txXfrm>
    </dsp:sp>
    <dsp:sp modelId="{03B1F45D-A38A-429D-A202-A3CACF18EDDA}">
      <dsp:nvSpPr>
        <dsp:cNvPr id="0" name=""/>
        <dsp:cNvSpPr/>
      </dsp:nvSpPr>
      <dsp:spPr>
        <a:xfrm>
          <a:off x="0" y="3629000"/>
          <a:ext cx="10515600" cy="72511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779CB2-FBDB-4FB6-BB96-0E9F609EE68B}">
      <dsp:nvSpPr>
        <dsp:cNvPr id="0" name=""/>
        <dsp:cNvSpPr/>
      </dsp:nvSpPr>
      <dsp:spPr>
        <a:xfrm>
          <a:off x="219348" y="3792152"/>
          <a:ext cx="398815" cy="3988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80ECB-D354-4C85-80A1-212C220813B4}">
      <dsp:nvSpPr>
        <dsp:cNvPr id="0" name=""/>
        <dsp:cNvSpPr/>
      </dsp:nvSpPr>
      <dsp:spPr>
        <a:xfrm>
          <a:off x="837512" y="3629000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Continuous Improvement: Use metrics and feedback to measure success and iterate on processes.</a:t>
          </a:r>
        </a:p>
      </dsp:txBody>
      <dsp:txXfrm>
        <a:off x="837512" y="3629000"/>
        <a:ext cx="9678087" cy="725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2AFF-5569-2836-43DD-4F1EE050A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D41F6-7ADC-8301-8BA0-E28AC3E4E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90362-576B-47EE-DF67-6819B21C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331C-795B-483A-A97B-872683EF07A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2DACF-017B-2A36-2027-EAA09DD5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B930D-4473-09E7-6FE2-2678F8B6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F0D3-E59D-4CE1-9B98-58AAA7597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6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F2DC-A42C-A746-A637-F72EA488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684D2-E50A-2F36-5982-04EDD9AEE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90CFC-C35C-13BA-5EBA-24D90176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331C-795B-483A-A97B-872683EF07A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F25E-AE7A-0FEA-D1D3-A758EDF4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E65E2-E5C5-28C5-7DA8-31F9F909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F0D3-E59D-4CE1-9B98-58AAA7597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2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05E4B-3BB7-B369-9F16-24D241EE2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BE44F-D267-0BD7-893C-31C64F517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9A3A8-7CD0-B930-0583-052C157E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331C-795B-483A-A97B-872683EF07A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D2542-D7F7-10E4-AC78-23CDEDDA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F11C7-F4ED-7B12-81A0-6A7B0EEC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F0D3-E59D-4CE1-9B98-58AAA7597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57A2-9C41-A74A-BCF9-4FD692BE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1B40F-D84F-4309-1E97-027F1FD47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F4D39-4D31-7278-DC63-719A182A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331C-795B-483A-A97B-872683EF07A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54C0D-DE73-F29D-77BB-066D92E3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C9E4A-BA65-39F1-D7E7-30EF7881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F0D3-E59D-4CE1-9B98-58AAA7597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1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7CB4-61B2-E9FD-47A0-0D60D5ECE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21205-42AD-37FC-C5BD-EBA4F49D6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CA6F4-57A5-B7A3-02DE-3302BD57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331C-795B-483A-A97B-872683EF07A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8AE6D-D783-13C0-F21C-7A688902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78484-91F7-88B9-BB61-0A61350B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F0D3-E59D-4CE1-9B98-58AAA7597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0011-44DC-1E5C-579F-284C7D58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CD84A-6818-4B05-3F56-9DE867B2A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F6000-6E81-9F2C-392A-32E70C1EF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3BE35-F7A6-2F06-5989-82C97777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331C-795B-483A-A97B-872683EF07A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5F274-E5CD-86D4-DD9A-D5F40860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CE344-2A24-E952-0224-3CF15FD0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F0D3-E59D-4CE1-9B98-58AAA7597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5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AEA3-DF79-19F9-A25C-FA86EBB4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1E3AA-0C52-FFD1-905F-87AAFB346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6FDE7-1952-FD0D-A5F1-BA5178B66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4A77-E0A7-BE40-20A0-E3E8DC6EB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5A4B9-5EBF-FC12-16FF-407128609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AE829-B691-05D5-2D55-504DB455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331C-795B-483A-A97B-872683EF07A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A0CDF5-AB2B-EFB7-4B24-76CB6BC3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D84AB-6755-E5E3-4277-67B395A0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F0D3-E59D-4CE1-9B98-58AAA7597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6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54D4-35DB-B632-842C-1AB80376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233D45-D571-506E-4A7A-D3371F91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331C-795B-483A-A97B-872683EF07A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C0244-01B6-97B8-9009-A84B4331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92DB9-A9E5-9618-034D-A7693830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F0D3-E59D-4CE1-9B98-58AAA7597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5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31CAA-1A92-5AA2-8B3D-3A643C30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331C-795B-483A-A97B-872683EF07A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592E9-E775-8F75-BE9A-9884CB38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1CE0E-FED7-79F4-67AD-682517CD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F0D3-E59D-4CE1-9B98-58AAA7597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8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DFA5-0403-1C6C-161C-0652DA3D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4E7E-C0A5-DA47-A9EA-2C62CF3DE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0E417-B49F-1BCC-A577-DA834B4BB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E95F8-8E4D-4B0A-A805-B28AFE94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331C-795B-483A-A97B-872683EF07A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F7960-84CF-4364-B1FC-4B309B5F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DB8FA-C995-1679-86D4-CDED3306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F0D3-E59D-4CE1-9B98-58AAA7597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1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C82B-A9FB-6C42-1D7E-2B538BD3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7AEC0-0322-AADA-1761-DDCAE861F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D5DEA-1660-6DA6-AA7B-AA04263C6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C281F-75CA-0249-595B-BAF2760D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331C-795B-483A-A97B-872683EF07A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5D2A2-E615-77C2-8A35-9586368B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86600-11FD-5C62-3DED-4C22A235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F0D3-E59D-4CE1-9B98-58AAA7597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8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71250-C6B8-C175-5BA3-6FD3F1B7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C68A4-F9E8-7BB8-1F82-B1B795108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5D5F3-2B08-AD2C-F428-FDA300B8F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C3331C-795B-483A-A97B-872683EF07A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EE02-2EC4-7E63-DE33-641668102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0048-211C-9895-D07F-49AA9296C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22F0D3-E59D-4CE1-9B98-58AAA7597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8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36C06-7901-58E9-B7E2-AA5E6F5C8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Implementing a Just Culture in DevOps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8303F-68FD-AA7A-A0A8-2AA3E36A3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4536" y="640080"/>
            <a:ext cx="5053066" cy="254660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Challenges and Barriers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B169E-6BFC-F0FD-A72C-7C7678886417}"/>
              </a:ext>
            </a:extLst>
          </p:cNvPr>
          <p:cNvSpPr txBox="1"/>
          <p:nvPr/>
        </p:nvSpPr>
        <p:spPr>
          <a:xfrm>
            <a:off x="6570204" y="3671315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Edgar D Rosales</a:t>
            </a:r>
            <a:br>
              <a:rPr lang="en-US" sz="2000"/>
            </a:br>
            <a:r>
              <a:rPr lang="en-US" sz="2000"/>
              <a:t>CSD-380 DevOps</a:t>
            </a:r>
            <a:br>
              <a:rPr lang="en-US" sz="2000"/>
            </a:br>
            <a:r>
              <a:rPr lang="en-US" sz="2000"/>
              <a:t>8 December 2024</a:t>
            </a:r>
          </a:p>
        </p:txBody>
      </p:sp>
    </p:spTree>
    <p:extLst>
      <p:ext uri="{BB962C8B-B14F-4D97-AF65-F5344CB8AC3E}">
        <p14:creationId xmlns:p14="http://schemas.microsoft.com/office/powerpoint/2010/main" val="305665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971AF-8EC2-4E5B-F87F-314E9B31A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 sz="4000"/>
              <a:t> Introduction to Just Culture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D73FF5-3370-2360-DEC9-707438F76E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626398"/>
              </p:ext>
            </p:extLst>
          </p:nvPr>
        </p:nvGraphicFramePr>
        <p:xfrm>
          <a:off x="4549514" y="621792"/>
          <a:ext cx="6807333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0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18DF6-8B2A-8EEA-9E7A-0D00EF24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Importance in DevOps</a:t>
            </a:r>
          </a:p>
        </p:txBody>
      </p:sp>
      <p:pic>
        <p:nvPicPr>
          <p:cNvPr id="5" name="Picture 4" descr="Person holding a puzzle piece">
            <a:extLst>
              <a:ext uri="{FF2B5EF4-FFF2-40B4-BE49-F238E27FC236}">
                <a16:creationId xmlns:a16="http://schemas.microsoft.com/office/drawing/2014/main" id="{4692970C-9AAE-20F9-CB61-6A73543E88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145" r="29820" b="-1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33ABA-A54E-D3C2-E651-9C5D1F153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/>
              <a:t>Continuous Improvement: Essential for iterative development and deployment.</a:t>
            </a:r>
          </a:p>
          <a:p>
            <a:endParaRPr lang="en-US" sz="2200"/>
          </a:p>
          <a:p>
            <a:r>
              <a:rPr lang="en-US" sz="2200"/>
              <a:t>Collaboration: Encourages open communication across teams.</a:t>
            </a:r>
          </a:p>
          <a:p>
            <a:endParaRPr lang="en-US" sz="2200"/>
          </a:p>
          <a:p>
            <a:r>
              <a:rPr lang="en-US" sz="2200"/>
              <a:t>Innovation: Supports a safe space for experimentation.</a:t>
            </a:r>
          </a:p>
        </p:txBody>
      </p:sp>
    </p:spTree>
    <p:extLst>
      <p:ext uri="{BB962C8B-B14F-4D97-AF65-F5344CB8AC3E}">
        <p14:creationId xmlns:p14="http://schemas.microsoft.com/office/powerpoint/2010/main" val="331936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30878-C9AB-1FD1-3FDA-5EB741FB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Barriers to Just Culture</a:t>
            </a:r>
          </a:p>
        </p:txBody>
      </p:sp>
      <p:pic>
        <p:nvPicPr>
          <p:cNvPr id="7" name="Picture 6" descr="One in a crowd">
            <a:extLst>
              <a:ext uri="{FF2B5EF4-FFF2-40B4-BE49-F238E27FC236}">
                <a16:creationId xmlns:a16="http://schemas.microsoft.com/office/drawing/2014/main" id="{F698CA9E-EE0A-891D-D6AD-7070E404BB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628" r="2043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0FD3E-8ED1-9DF6-DA10-8F80B367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/>
              <a:t>Fear of Blame: Employees may fear retribution, leading to underreporting of issues.</a:t>
            </a:r>
          </a:p>
          <a:p>
            <a:endParaRPr lang="en-US" sz="2200"/>
          </a:p>
          <a:p>
            <a:r>
              <a:rPr lang="en-US" sz="2200"/>
              <a:t>Lack of Trust: Without trust, team members might not feel secure in sharing mistakes.</a:t>
            </a:r>
          </a:p>
          <a:p>
            <a:endParaRPr lang="en-US" sz="2200"/>
          </a:p>
          <a:p>
            <a:r>
              <a:rPr lang="en-US" sz="2200"/>
              <a:t>Cultural Resistance: Existing company culture may resist change towards openness.</a:t>
            </a:r>
          </a:p>
        </p:txBody>
      </p:sp>
    </p:spTree>
    <p:extLst>
      <p:ext uri="{BB962C8B-B14F-4D97-AF65-F5344CB8AC3E}">
        <p14:creationId xmlns:p14="http://schemas.microsoft.com/office/powerpoint/2010/main" val="314044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1930B-622E-04D0-7455-50050FA9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 Organizational Challenges</a:t>
            </a:r>
          </a:p>
        </p:txBody>
      </p:sp>
      <p:pic>
        <p:nvPicPr>
          <p:cNvPr id="5" name="Picture 4" descr="Colorful carved figures of humans">
            <a:extLst>
              <a:ext uri="{FF2B5EF4-FFF2-40B4-BE49-F238E27FC236}">
                <a16:creationId xmlns:a16="http://schemas.microsoft.com/office/drawing/2014/main" id="{46EB2FEE-0D77-7D37-F40F-C83CB75043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23" r="2569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9F93D-83B3-EB7D-AB0D-8BE566052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/>
              <a:t>Leadership Buy-In: Leaders must support and model just culture principles.</a:t>
            </a:r>
          </a:p>
          <a:p>
            <a:endParaRPr lang="en-US" sz="2200"/>
          </a:p>
          <a:p>
            <a:r>
              <a:rPr lang="en-US" sz="2200"/>
              <a:t>Policy and Process Alignment: Existing policies may not support a just culture.</a:t>
            </a:r>
          </a:p>
          <a:p>
            <a:endParaRPr lang="en-US" sz="2200"/>
          </a:p>
          <a:p>
            <a:r>
              <a:rPr lang="en-US" sz="2200"/>
              <a:t>Resource Allocation: Time and resources are needed to implement changes effectively.</a:t>
            </a:r>
          </a:p>
        </p:txBody>
      </p:sp>
    </p:spTree>
    <p:extLst>
      <p:ext uri="{BB962C8B-B14F-4D97-AF65-F5344CB8AC3E}">
        <p14:creationId xmlns:p14="http://schemas.microsoft.com/office/powerpoint/2010/main" val="55758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A6FB-A7CF-22AC-875E-F07E884D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Challenges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2723FEB-6AF6-8DFD-618A-9FC716EE26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458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63B94-BC73-3200-7E0B-DED7DDBC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/>
              <a:t>Overcoming Barriers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BC4CB5-B42D-E470-2AFA-C5681D9184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157" r="19997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3C74BE-77CB-BE9D-4001-23249C9F96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669002"/>
              </p:ext>
            </p:extLst>
          </p:nvPr>
        </p:nvGraphicFramePr>
        <p:xfrm>
          <a:off x="4553734" y="2409830"/>
          <a:ext cx="6798539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195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6EB95-1DC2-0934-326C-4BD293C8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Tools and Technologies</a:t>
            </a:r>
          </a:p>
        </p:txBody>
      </p:sp>
      <p:pic>
        <p:nvPicPr>
          <p:cNvPr id="5" name="Picture 4" descr="An abstract design with lines and financial symbols">
            <a:extLst>
              <a:ext uri="{FF2B5EF4-FFF2-40B4-BE49-F238E27FC236}">
                <a16:creationId xmlns:a16="http://schemas.microsoft.com/office/drawing/2014/main" id="{BB69C50A-B662-49EF-84A3-A3F158256C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974" r="2786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4C391-9739-4508-156F-8C8082E12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/>
              <a:t>Incident Reporting Systems: Implement systems that facilitate easy and anonymous reporting.</a:t>
            </a:r>
          </a:p>
          <a:p>
            <a:endParaRPr lang="en-US" sz="2200"/>
          </a:p>
          <a:p>
            <a:r>
              <a:rPr lang="en-US" sz="2200"/>
              <a:t>Analytics Tools: Use data to identify patterns and areas for improvement.</a:t>
            </a:r>
          </a:p>
          <a:p>
            <a:endParaRPr lang="en-US" sz="2200"/>
          </a:p>
          <a:p>
            <a:r>
              <a:rPr lang="en-US" sz="2200"/>
              <a:t>Collaboration Platforms: Encourage open communication and idea sharing across teams.</a:t>
            </a:r>
          </a:p>
        </p:txBody>
      </p:sp>
    </p:spTree>
    <p:extLst>
      <p:ext uri="{BB962C8B-B14F-4D97-AF65-F5344CB8AC3E}">
        <p14:creationId xmlns:p14="http://schemas.microsoft.com/office/powerpoint/2010/main" val="365431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4A479-8936-FD19-9652-453F5B05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Recap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41B1331-F90A-98F9-9591-A62C3E8DD8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98468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4225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391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 Implementing a Just Culture in DevOps</vt:lpstr>
      <vt:lpstr> Introduction to Just Culture</vt:lpstr>
      <vt:lpstr>Importance in DevOps</vt:lpstr>
      <vt:lpstr>Barriers to Just Culture</vt:lpstr>
      <vt:lpstr> Organizational Challenges</vt:lpstr>
      <vt:lpstr>Communication Challenges</vt:lpstr>
      <vt:lpstr>Overcoming Barriers</vt:lpstr>
      <vt:lpstr>Tools and Technologies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Edgar Rosales</dc:creator>
  <cp:lastModifiedBy>Edgar Rosales</cp:lastModifiedBy>
  <cp:revision>2</cp:revision>
  <dcterms:created xsi:type="dcterms:W3CDTF">2024-12-08T18:55:03Z</dcterms:created>
  <dcterms:modified xsi:type="dcterms:W3CDTF">2024-12-08T19:21:50Z</dcterms:modified>
</cp:coreProperties>
</file>