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3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6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FC556-A4EE-46E5-8528-349193756323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71FC-E884-4C21-8A51-F94E43DC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18243" y="1903374"/>
            <a:ext cx="1676401" cy="1051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9075" y="351183"/>
            <a:ext cx="1676401" cy="1051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72674" y="1903373"/>
            <a:ext cx="1676401" cy="18390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72674" y="4818403"/>
            <a:ext cx="1676401" cy="1051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5734" y="3981495"/>
            <a:ext cx="1676401" cy="1051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memory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9075" y="2429304"/>
            <a:ext cx="1769168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028121" y="2955234"/>
            <a:ext cx="1" cy="102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423181" y="2955234"/>
            <a:ext cx="1" cy="102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0"/>
            <a:endCxn id="9" idx="3"/>
          </p:cNvCxnSpPr>
          <p:nvPr/>
        </p:nvCxnSpPr>
        <p:spPr>
          <a:xfrm rot="16200000" flipV="1">
            <a:off x="6677830" y="924760"/>
            <a:ext cx="1026261" cy="930968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1"/>
            <a:endCxn id="10" idx="0"/>
          </p:cNvCxnSpPr>
          <p:nvPr/>
        </p:nvCxnSpPr>
        <p:spPr>
          <a:xfrm rot="10800000" flipV="1">
            <a:off x="4210875" y="877113"/>
            <a:ext cx="838200" cy="102626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1" idx="0"/>
          </p:cNvCxnSpPr>
          <p:nvPr/>
        </p:nvCxnSpPr>
        <p:spPr>
          <a:xfrm flipH="1">
            <a:off x="4210875" y="3742392"/>
            <a:ext cx="1" cy="1076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40244" y="2955234"/>
            <a:ext cx="1032430" cy="0"/>
          </a:xfrm>
          <a:prstGeom prst="straightConnector1">
            <a:avLst/>
          </a:prstGeom>
          <a:ln w="28575">
            <a:solidFill>
              <a:schemeClr val="tx1"/>
            </a:solidFill>
            <a:headEnd w="sm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77082" y="2616680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Elbow Connector 39"/>
          <p:cNvCxnSpPr>
            <a:stCxn id="12" idx="2"/>
            <a:endCxn id="11" idx="3"/>
          </p:cNvCxnSpPr>
          <p:nvPr/>
        </p:nvCxnSpPr>
        <p:spPr>
          <a:xfrm rot="5400000">
            <a:off x="6236016" y="3846414"/>
            <a:ext cx="310978" cy="2684860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2" idx="1"/>
          </p:cNvCxnSpPr>
          <p:nvPr/>
        </p:nvCxnSpPr>
        <p:spPr>
          <a:xfrm>
            <a:off x="5049075" y="3301139"/>
            <a:ext cx="1846659" cy="1206286"/>
          </a:xfrm>
          <a:prstGeom prst="bentConnector3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Rosen</dc:creator>
  <cp:lastModifiedBy>Elie Rosen</cp:lastModifiedBy>
  <cp:revision>4</cp:revision>
  <dcterms:created xsi:type="dcterms:W3CDTF">2013-08-26T21:30:47Z</dcterms:created>
  <dcterms:modified xsi:type="dcterms:W3CDTF">2013-08-26T22:34:38Z</dcterms:modified>
</cp:coreProperties>
</file>