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3"/>
  </p:notesMasterIdLst>
  <p:sldIdLst>
    <p:sldId id="256" r:id="rId2"/>
    <p:sldId id="257" r:id="rId3"/>
    <p:sldId id="258" r:id="rId4"/>
    <p:sldId id="259" r:id="rId5"/>
    <p:sldId id="260" r:id="rId6"/>
    <p:sldId id="261" r:id="rId7"/>
    <p:sldId id="262" r:id="rId8"/>
    <p:sldId id="263" r:id="rId9"/>
    <p:sldId id="266" r:id="rId10"/>
    <p:sldId id="265" r:id="rId11"/>
    <p:sldId id="264" r:id="rId12"/>
  </p:sldIdLst>
  <p:sldSz cx="9144000" cy="5143500" type="screen16x9"/>
  <p:notesSz cx="6858000" cy="9144000"/>
  <p:embeddedFontLst>
    <p:embeddedFont>
      <p:font typeface="Roboto" charset="0"/>
      <p:regular r:id="rId14"/>
      <p:bold r:id="rId15"/>
      <p:italic r:id="rId16"/>
      <p:boldItalic r:id="rId17"/>
    </p:embeddedFont>
    <p:embeddedFont>
      <p:font typeface="Oswald" charset="0"/>
      <p:regular r:id="rId18"/>
      <p:bold r:id="rId19"/>
    </p:embeddedFont>
    <p:embeddedFont>
      <p:font typeface="Raleway"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615906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10a0fcb4888_1_15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10a0fcb4888_1_1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10a0fcb4888_1_15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10a0fcb4888_1_1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0948be1e18_0_4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0948be1e18_0_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10814e9284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10814e9284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10948be1e18_0_5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10948be1e18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0a0fcb488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10a0fcb48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0a0fcb4888_1_1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0a0fcb4888_1_1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10814e9284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10814e9284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10a0fcb4888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10a0fcb488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10814e9284c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10814e9284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03413"/>
            <a:ext cx="4079700" cy="2631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00588"/>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2"/>
        <p:cNvGrpSpPr/>
        <p:nvPr/>
      </p:nvGrpSpPr>
      <p:grpSpPr>
        <a:xfrm>
          <a:off x="0" y="0"/>
          <a:ext cx="0" cy="0"/>
          <a:chOff x="0" y="0"/>
          <a:chExt cx="0" cy="0"/>
        </a:xfrm>
      </p:grpSpPr>
      <p:sp>
        <p:nvSpPr>
          <p:cNvPr id="113" name="Google Shape;113;p11"/>
          <p:cNvSpPr txBox="1">
            <a:spLocks noGrp="1"/>
          </p:cNvSpPr>
          <p:nvPr>
            <p:ph type="title" hasCustomPrompt="1"/>
          </p:nvPr>
        </p:nvSpPr>
        <p:spPr>
          <a:xfrm>
            <a:off x="1903250" y="1834838"/>
            <a:ext cx="5337600" cy="11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4" name="Google Shape;114;p11"/>
          <p:cNvSpPr txBox="1">
            <a:spLocks noGrp="1"/>
          </p:cNvSpPr>
          <p:nvPr>
            <p:ph type="body" idx="1"/>
          </p:nvPr>
        </p:nvSpPr>
        <p:spPr>
          <a:xfrm>
            <a:off x="2524200" y="2955575"/>
            <a:ext cx="4095600" cy="3531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17500" algn="ctr">
              <a:spcBef>
                <a:spcPts val="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115" name="Google Shape;115;p11"/>
          <p:cNvGrpSpPr/>
          <p:nvPr/>
        </p:nvGrpSpPr>
        <p:grpSpPr>
          <a:xfrm flipH="1">
            <a:off x="6720423" y="3784091"/>
            <a:ext cx="2423582" cy="1357541"/>
            <a:chOff x="-77" y="3784091"/>
            <a:chExt cx="2423582" cy="1357541"/>
          </a:xfrm>
        </p:grpSpPr>
        <p:sp>
          <p:nvSpPr>
            <p:cNvPr id="116" name="Google Shape;116;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11"/>
          <p:cNvGrpSpPr/>
          <p:nvPr/>
        </p:nvGrpSpPr>
        <p:grpSpPr>
          <a:xfrm rot="10800000" flipH="1">
            <a:off x="-77" y="-9"/>
            <a:ext cx="2423582" cy="1357541"/>
            <a:chOff x="-77" y="3784091"/>
            <a:chExt cx="2423582" cy="1357541"/>
          </a:xfrm>
        </p:grpSpPr>
        <p:sp>
          <p:nvSpPr>
            <p:cNvPr id="122" name="Google Shape;122;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128"/>
        <p:cNvGrpSpPr/>
        <p:nvPr/>
      </p:nvGrpSpPr>
      <p:grpSpPr>
        <a:xfrm>
          <a:off x="0" y="0"/>
          <a:ext cx="0" cy="0"/>
          <a:chOff x="0" y="0"/>
          <a:chExt cx="0" cy="0"/>
        </a:xfrm>
      </p:grpSpPr>
      <p:sp>
        <p:nvSpPr>
          <p:cNvPr id="129" name="Google Shape;129;p13"/>
          <p:cNvSpPr txBox="1">
            <a:spLocks noGrp="1"/>
          </p:cNvSpPr>
          <p:nvPr>
            <p:ph type="title"/>
          </p:nvPr>
        </p:nvSpPr>
        <p:spPr>
          <a:xfrm>
            <a:off x="1902600" y="1512225"/>
            <a:ext cx="5338800" cy="187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0" name="Google Shape;130;p13"/>
          <p:cNvSpPr txBox="1">
            <a:spLocks noGrp="1"/>
          </p:cNvSpPr>
          <p:nvPr>
            <p:ph type="title" idx="2"/>
          </p:nvPr>
        </p:nvSpPr>
        <p:spPr>
          <a:xfrm>
            <a:off x="1449150" y="3334700"/>
            <a:ext cx="6245700" cy="6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Raleway"/>
              <a:buNone/>
              <a:defRPr sz="2000">
                <a:latin typeface="Roboto"/>
                <a:ea typeface="Roboto"/>
                <a:cs typeface="Roboto"/>
                <a:sym typeface="Roboto"/>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31" name="Google Shape;131;p13"/>
          <p:cNvGrpSpPr/>
          <p:nvPr/>
        </p:nvGrpSpPr>
        <p:grpSpPr>
          <a:xfrm>
            <a:off x="-77" y="3784091"/>
            <a:ext cx="2423582" cy="1357541"/>
            <a:chOff x="-77" y="3784091"/>
            <a:chExt cx="2423582" cy="1357541"/>
          </a:xfrm>
        </p:grpSpPr>
        <p:sp>
          <p:nvSpPr>
            <p:cNvPr id="132" name="Google Shape;132;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3"/>
          <p:cNvGrpSpPr/>
          <p:nvPr/>
        </p:nvGrpSpPr>
        <p:grpSpPr>
          <a:xfrm rot="10800000">
            <a:off x="6720423" y="-9"/>
            <a:ext cx="2423582" cy="1357541"/>
            <a:chOff x="-77" y="3784091"/>
            <a:chExt cx="2423582" cy="1357541"/>
          </a:xfrm>
        </p:grpSpPr>
        <p:sp>
          <p:nvSpPr>
            <p:cNvPr id="138" name="Google Shape;138;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43"/>
        <p:cNvGrpSpPr/>
        <p:nvPr/>
      </p:nvGrpSpPr>
      <p:grpSpPr>
        <a:xfrm>
          <a:off x="0" y="0"/>
          <a:ext cx="0" cy="0"/>
          <a:chOff x="0" y="0"/>
          <a:chExt cx="0" cy="0"/>
        </a:xfrm>
      </p:grpSpPr>
      <p:sp>
        <p:nvSpPr>
          <p:cNvPr id="144" name="Google Shape;144;p14"/>
          <p:cNvSpPr txBox="1">
            <a:spLocks noGrp="1"/>
          </p:cNvSpPr>
          <p:nvPr>
            <p:ph type="title"/>
          </p:nvPr>
        </p:nvSpPr>
        <p:spPr>
          <a:xfrm>
            <a:off x="5238260" y="18667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5" name="Google Shape;145;p14"/>
          <p:cNvSpPr txBox="1">
            <a:spLocks noGrp="1"/>
          </p:cNvSpPr>
          <p:nvPr>
            <p:ph type="body" idx="1"/>
          </p:nvPr>
        </p:nvSpPr>
        <p:spPr>
          <a:xfrm>
            <a:off x="5238265" y="24013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46" name="Google Shape;146;p14"/>
          <p:cNvSpPr txBox="1">
            <a:spLocks noGrp="1"/>
          </p:cNvSpPr>
          <p:nvPr>
            <p:ph type="body" idx="2"/>
          </p:nvPr>
        </p:nvSpPr>
        <p:spPr>
          <a:xfrm>
            <a:off x="1760440" y="24013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47" name="Google Shape;147;p14"/>
          <p:cNvSpPr txBox="1">
            <a:spLocks noGrp="1"/>
          </p:cNvSpPr>
          <p:nvPr>
            <p:ph type="title" idx="3"/>
          </p:nvPr>
        </p:nvSpPr>
        <p:spPr>
          <a:xfrm>
            <a:off x="1760435" y="18667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8" name="Google Shape;148;p14"/>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9" name="Google Shape;149;p14"/>
          <p:cNvGrpSpPr/>
          <p:nvPr/>
        </p:nvGrpSpPr>
        <p:grpSpPr>
          <a:xfrm rot="-5400000">
            <a:off x="8346375" y="4345871"/>
            <a:ext cx="1022509" cy="572747"/>
            <a:chOff x="-77" y="3784091"/>
            <a:chExt cx="2423582" cy="1357541"/>
          </a:xfrm>
        </p:grpSpPr>
        <p:sp>
          <p:nvSpPr>
            <p:cNvPr id="150" name="Google Shape;150;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4"/>
          <p:cNvGrpSpPr/>
          <p:nvPr/>
        </p:nvGrpSpPr>
        <p:grpSpPr>
          <a:xfrm rot="5400000">
            <a:off x="-224875" y="224871"/>
            <a:ext cx="1022509" cy="572747"/>
            <a:chOff x="-77" y="3784091"/>
            <a:chExt cx="2423582" cy="1357541"/>
          </a:xfrm>
        </p:grpSpPr>
        <p:sp>
          <p:nvSpPr>
            <p:cNvPr id="156" name="Google Shape;156;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14"/>
          <p:cNvGrpSpPr/>
          <p:nvPr/>
        </p:nvGrpSpPr>
        <p:grpSpPr>
          <a:xfrm>
            <a:off x="4524300" y="1089825"/>
            <a:ext cx="95400" cy="3116250"/>
            <a:chOff x="4524300" y="1013625"/>
            <a:chExt cx="95400" cy="3116250"/>
          </a:xfrm>
        </p:grpSpPr>
        <p:sp>
          <p:nvSpPr>
            <p:cNvPr id="162" name="Google Shape;162;p14"/>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68"/>
        <p:cNvGrpSpPr/>
        <p:nvPr/>
      </p:nvGrpSpPr>
      <p:grpSpPr>
        <a:xfrm>
          <a:off x="0" y="0"/>
          <a:ext cx="0" cy="0"/>
          <a:chOff x="0" y="0"/>
          <a:chExt cx="0" cy="0"/>
        </a:xfrm>
      </p:grpSpPr>
      <p:sp>
        <p:nvSpPr>
          <p:cNvPr id="169" name="Google Shape;169;p1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0" name="Google Shape;170;p15"/>
          <p:cNvSpPr txBox="1">
            <a:spLocks noGrp="1"/>
          </p:cNvSpPr>
          <p:nvPr>
            <p:ph type="title" idx="2" hasCustomPrompt="1"/>
          </p:nvPr>
        </p:nvSpPr>
        <p:spPr>
          <a:xfrm>
            <a:off x="12120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1" name="Google Shape;171;p15"/>
          <p:cNvSpPr txBox="1">
            <a:spLocks noGrp="1"/>
          </p:cNvSpPr>
          <p:nvPr>
            <p:ph type="title" idx="3" hasCustomPrompt="1"/>
          </p:nvPr>
        </p:nvSpPr>
        <p:spPr>
          <a:xfrm>
            <a:off x="30957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2" name="Google Shape;172;p15"/>
          <p:cNvSpPr txBox="1">
            <a:spLocks noGrp="1"/>
          </p:cNvSpPr>
          <p:nvPr>
            <p:ph type="title" idx="4" hasCustomPrompt="1"/>
          </p:nvPr>
        </p:nvSpPr>
        <p:spPr>
          <a:xfrm>
            <a:off x="50556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3" name="Google Shape;173;p15"/>
          <p:cNvSpPr txBox="1">
            <a:spLocks noGrp="1"/>
          </p:cNvSpPr>
          <p:nvPr>
            <p:ph type="title" idx="5" hasCustomPrompt="1"/>
          </p:nvPr>
        </p:nvSpPr>
        <p:spPr>
          <a:xfrm>
            <a:off x="69393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4" name="Google Shape;174;p15"/>
          <p:cNvSpPr txBox="1">
            <a:spLocks noGrp="1"/>
          </p:cNvSpPr>
          <p:nvPr>
            <p:ph type="subTitle" idx="1"/>
          </p:nvPr>
        </p:nvSpPr>
        <p:spPr>
          <a:xfrm>
            <a:off x="1147475"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15"/>
          <p:cNvSpPr txBox="1">
            <a:spLocks noGrp="1"/>
          </p:cNvSpPr>
          <p:nvPr>
            <p:ph type="subTitle" idx="6"/>
          </p:nvPr>
        </p:nvSpPr>
        <p:spPr>
          <a:xfrm>
            <a:off x="3031100"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15"/>
          <p:cNvSpPr txBox="1">
            <a:spLocks noGrp="1"/>
          </p:cNvSpPr>
          <p:nvPr>
            <p:ph type="subTitle" idx="7"/>
          </p:nvPr>
        </p:nvSpPr>
        <p:spPr>
          <a:xfrm>
            <a:off x="4991000"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15"/>
          <p:cNvSpPr txBox="1">
            <a:spLocks noGrp="1"/>
          </p:cNvSpPr>
          <p:nvPr>
            <p:ph type="subTitle" idx="8"/>
          </p:nvPr>
        </p:nvSpPr>
        <p:spPr>
          <a:xfrm>
            <a:off x="6874700"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15"/>
          <p:cNvSpPr txBox="1">
            <a:spLocks noGrp="1"/>
          </p:cNvSpPr>
          <p:nvPr>
            <p:ph type="subTitle" idx="9"/>
          </p:nvPr>
        </p:nvSpPr>
        <p:spPr>
          <a:xfrm>
            <a:off x="1041500"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15"/>
          <p:cNvSpPr txBox="1">
            <a:spLocks noGrp="1"/>
          </p:cNvSpPr>
          <p:nvPr>
            <p:ph type="subTitle" idx="13"/>
          </p:nvPr>
        </p:nvSpPr>
        <p:spPr>
          <a:xfrm>
            <a:off x="2925197"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15"/>
          <p:cNvSpPr txBox="1">
            <a:spLocks noGrp="1"/>
          </p:cNvSpPr>
          <p:nvPr>
            <p:ph type="subTitle" idx="14"/>
          </p:nvPr>
        </p:nvSpPr>
        <p:spPr>
          <a:xfrm>
            <a:off x="4885095"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5"/>
          <p:cNvSpPr txBox="1">
            <a:spLocks noGrp="1"/>
          </p:cNvSpPr>
          <p:nvPr>
            <p:ph type="subTitle" idx="15"/>
          </p:nvPr>
        </p:nvSpPr>
        <p:spPr>
          <a:xfrm>
            <a:off x="6768792"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2" name="Google Shape;182;p15"/>
          <p:cNvGrpSpPr/>
          <p:nvPr/>
        </p:nvGrpSpPr>
        <p:grpSpPr>
          <a:xfrm rot="-5400000">
            <a:off x="8346375" y="4345871"/>
            <a:ext cx="1022509" cy="572747"/>
            <a:chOff x="-77" y="3784091"/>
            <a:chExt cx="2423582" cy="1357541"/>
          </a:xfrm>
        </p:grpSpPr>
        <p:sp>
          <p:nvSpPr>
            <p:cNvPr id="183" name="Google Shape;183;p1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15"/>
          <p:cNvGrpSpPr/>
          <p:nvPr/>
        </p:nvGrpSpPr>
        <p:grpSpPr>
          <a:xfrm rot="5400000">
            <a:off x="-224875" y="224871"/>
            <a:ext cx="1022509" cy="572747"/>
            <a:chOff x="-77" y="3784091"/>
            <a:chExt cx="2423582" cy="1357541"/>
          </a:xfrm>
        </p:grpSpPr>
        <p:sp>
          <p:nvSpPr>
            <p:cNvPr id="189" name="Google Shape;189;p1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5">
    <p:bg>
      <p:bgPr>
        <a:gradFill>
          <a:gsLst>
            <a:gs pos="0">
              <a:srgbClr val="13367C"/>
            </a:gs>
            <a:gs pos="100000">
              <a:schemeClr val="dk2"/>
            </a:gs>
          </a:gsLst>
          <a:lin ang="5400012" scaled="0"/>
        </a:gradFill>
        <a:effectLst/>
      </p:bgPr>
    </p:bg>
    <p:spTree>
      <p:nvGrpSpPr>
        <p:cNvPr id="1" name="Shape 194"/>
        <p:cNvGrpSpPr/>
        <p:nvPr/>
      </p:nvGrpSpPr>
      <p:grpSpPr>
        <a:xfrm>
          <a:off x="0" y="0"/>
          <a:ext cx="0" cy="0"/>
          <a:chOff x="0" y="0"/>
          <a:chExt cx="0" cy="0"/>
        </a:xfrm>
      </p:grpSpPr>
      <p:sp>
        <p:nvSpPr>
          <p:cNvPr id="195" name="Google Shape;195;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6" name="Google Shape;196;p16"/>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97" name="Google Shape;197;p16"/>
          <p:cNvSpPr txBox="1">
            <a:spLocks noGrp="1"/>
          </p:cNvSpPr>
          <p:nvPr>
            <p:ph type="subTitle" idx="2"/>
          </p:nvPr>
        </p:nvSpPr>
        <p:spPr>
          <a:xfrm>
            <a:off x="719850"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16"/>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99" name="Google Shape;199;p16"/>
          <p:cNvSpPr txBox="1">
            <a:spLocks noGrp="1"/>
          </p:cNvSpPr>
          <p:nvPr>
            <p:ph type="subTitle" idx="4"/>
          </p:nvPr>
        </p:nvSpPr>
        <p:spPr>
          <a:xfrm>
            <a:off x="3413619"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16"/>
          <p:cNvSpPr txBox="1">
            <a:spLocks noGrp="1"/>
          </p:cNvSpPr>
          <p:nvPr>
            <p:ph type="subTitle" idx="5"/>
          </p:nvPr>
        </p:nvSpPr>
        <p:spPr>
          <a:xfrm>
            <a:off x="6107075" y="24349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01" name="Google Shape;201;p16"/>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02" name="Google Shape;202;p16"/>
          <p:cNvGrpSpPr/>
          <p:nvPr/>
        </p:nvGrpSpPr>
        <p:grpSpPr>
          <a:xfrm rot="5400000" flipH="1">
            <a:off x="-224875" y="4345871"/>
            <a:ext cx="1022509" cy="572747"/>
            <a:chOff x="-77" y="3784091"/>
            <a:chExt cx="2423582" cy="1357541"/>
          </a:xfrm>
        </p:grpSpPr>
        <p:sp>
          <p:nvSpPr>
            <p:cNvPr id="203" name="Google Shape;203;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6"/>
          <p:cNvGrpSpPr/>
          <p:nvPr/>
        </p:nvGrpSpPr>
        <p:grpSpPr>
          <a:xfrm rot="-5400000" flipH="1">
            <a:off x="8346375" y="224871"/>
            <a:ext cx="1022509" cy="572747"/>
            <a:chOff x="-77" y="3784091"/>
            <a:chExt cx="2423582" cy="1357541"/>
          </a:xfrm>
        </p:grpSpPr>
        <p:sp>
          <p:nvSpPr>
            <p:cNvPr id="209" name="Google Shape;209;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1">
  <p:cSld name="CUSTOM_5_2">
    <p:spTree>
      <p:nvGrpSpPr>
        <p:cNvPr id="1" name="Shape 214"/>
        <p:cNvGrpSpPr/>
        <p:nvPr/>
      </p:nvGrpSpPr>
      <p:grpSpPr>
        <a:xfrm>
          <a:off x="0" y="0"/>
          <a:ext cx="0" cy="0"/>
          <a:chOff x="0" y="0"/>
          <a:chExt cx="0" cy="0"/>
        </a:xfrm>
      </p:grpSpPr>
      <p:sp>
        <p:nvSpPr>
          <p:cNvPr id="215" name="Google Shape;215;p1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6" name="Google Shape;216;p17"/>
          <p:cNvSpPr txBox="1">
            <a:spLocks noGrp="1"/>
          </p:cNvSpPr>
          <p:nvPr>
            <p:ph type="subTitle" idx="1"/>
          </p:nvPr>
        </p:nvSpPr>
        <p:spPr>
          <a:xfrm>
            <a:off x="719975" y="3205013"/>
            <a:ext cx="1282200" cy="127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7" name="Google Shape;217;p17"/>
          <p:cNvSpPr txBox="1">
            <a:spLocks noGrp="1"/>
          </p:cNvSpPr>
          <p:nvPr>
            <p:ph type="subTitle" idx="2"/>
          </p:nvPr>
        </p:nvSpPr>
        <p:spPr>
          <a:xfrm>
            <a:off x="3964163" y="3205013"/>
            <a:ext cx="1282200" cy="12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17"/>
          <p:cNvSpPr txBox="1">
            <a:spLocks noGrp="1"/>
          </p:cNvSpPr>
          <p:nvPr>
            <p:ph type="subTitle" idx="3"/>
          </p:nvPr>
        </p:nvSpPr>
        <p:spPr>
          <a:xfrm>
            <a:off x="7141825" y="3205013"/>
            <a:ext cx="1282200" cy="12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9" name="Google Shape;219;p17"/>
          <p:cNvSpPr txBox="1">
            <a:spLocks noGrp="1"/>
          </p:cNvSpPr>
          <p:nvPr>
            <p:ph type="subTitle" idx="4"/>
          </p:nvPr>
        </p:nvSpPr>
        <p:spPr>
          <a:xfrm>
            <a:off x="719975" y="2904163"/>
            <a:ext cx="1282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220" name="Google Shape;220;p17"/>
          <p:cNvSpPr txBox="1">
            <a:spLocks noGrp="1"/>
          </p:cNvSpPr>
          <p:nvPr>
            <p:ph type="subTitle" idx="5"/>
          </p:nvPr>
        </p:nvSpPr>
        <p:spPr>
          <a:xfrm>
            <a:off x="7141825" y="2904163"/>
            <a:ext cx="1282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1" name="Google Shape;221;p17"/>
          <p:cNvSpPr txBox="1">
            <a:spLocks noGrp="1"/>
          </p:cNvSpPr>
          <p:nvPr>
            <p:ph type="subTitle" idx="6"/>
          </p:nvPr>
        </p:nvSpPr>
        <p:spPr>
          <a:xfrm>
            <a:off x="3964163" y="2904163"/>
            <a:ext cx="1282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grpSp>
        <p:nvGrpSpPr>
          <p:cNvPr id="222" name="Google Shape;222;p17"/>
          <p:cNvGrpSpPr/>
          <p:nvPr/>
        </p:nvGrpSpPr>
        <p:grpSpPr>
          <a:xfrm rot="-5400000" flipH="1">
            <a:off x="8346375" y="224871"/>
            <a:ext cx="1022509" cy="572747"/>
            <a:chOff x="-77" y="3784091"/>
            <a:chExt cx="2423582" cy="1357541"/>
          </a:xfrm>
        </p:grpSpPr>
        <p:sp>
          <p:nvSpPr>
            <p:cNvPr id="223" name="Google Shape;223;p1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7"/>
          <p:cNvGrpSpPr/>
          <p:nvPr/>
        </p:nvGrpSpPr>
        <p:grpSpPr>
          <a:xfrm rot="5400000" flipH="1">
            <a:off x="-224875" y="4345871"/>
            <a:ext cx="1022509" cy="572747"/>
            <a:chOff x="-77" y="3784091"/>
            <a:chExt cx="2423582" cy="1357541"/>
          </a:xfrm>
        </p:grpSpPr>
        <p:sp>
          <p:nvSpPr>
            <p:cNvPr id="229" name="Google Shape;229;p1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234"/>
        <p:cNvGrpSpPr/>
        <p:nvPr/>
      </p:nvGrpSpPr>
      <p:grpSpPr>
        <a:xfrm>
          <a:off x="0" y="0"/>
          <a:ext cx="0" cy="0"/>
          <a:chOff x="0" y="0"/>
          <a:chExt cx="0" cy="0"/>
        </a:xfrm>
      </p:grpSpPr>
      <p:sp>
        <p:nvSpPr>
          <p:cNvPr id="235" name="Google Shape;235;p1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6" name="Google Shape;236;p18"/>
          <p:cNvSpPr txBox="1">
            <a:spLocks noGrp="1"/>
          </p:cNvSpPr>
          <p:nvPr>
            <p:ph type="subTitle" idx="1"/>
          </p:nvPr>
        </p:nvSpPr>
        <p:spPr>
          <a:xfrm>
            <a:off x="1842250" y="1618793"/>
            <a:ext cx="16827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37" name="Google Shape;237;p18"/>
          <p:cNvSpPr txBox="1">
            <a:spLocks noGrp="1"/>
          </p:cNvSpPr>
          <p:nvPr>
            <p:ph type="subTitle" idx="2"/>
          </p:nvPr>
        </p:nvSpPr>
        <p:spPr>
          <a:xfrm>
            <a:off x="1417550" y="1918700"/>
            <a:ext cx="2107500" cy="812100"/>
          </a:xfrm>
          <a:prstGeom prst="rect">
            <a:avLst/>
          </a:prstGeom>
        </p:spPr>
        <p:txBody>
          <a:bodyPr spcFirstLastPara="1" wrap="square" lIns="91425" tIns="91425" rIns="91425" bIns="91425" anchor="t" anchorCtr="0">
            <a:noAutofit/>
          </a:bodyPr>
          <a:lstStyle>
            <a:lvl1pPr marR="32004"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8" name="Google Shape;238;p18"/>
          <p:cNvSpPr txBox="1">
            <a:spLocks noGrp="1"/>
          </p:cNvSpPr>
          <p:nvPr>
            <p:ph type="subTitle" idx="3"/>
          </p:nvPr>
        </p:nvSpPr>
        <p:spPr>
          <a:xfrm>
            <a:off x="1842594" y="2942429"/>
            <a:ext cx="16824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39" name="Google Shape;239;p18"/>
          <p:cNvSpPr txBox="1">
            <a:spLocks noGrp="1"/>
          </p:cNvSpPr>
          <p:nvPr>
            <p:ph type="subTitle" idx="4"/>
          </p:nvPr>
        </p:nvSpPr>
        <p:spPr>
          <a:xfrm>
            <a:off x="1417574" y="3242325"/>
            <a:ext cx="2107500" cy="812100"/>
          </a:xfrm>
          <a:prstGeom prst="rect">
            <a:avLst/>
          </a:prstGeom>
        </p:spPr>
        <p:txBody>
          <a:bodyPr spcFirstLastPara="1" wrap="square" lIns="91425" tIns="91425" rIns="91425" bIns="91425" anchor="t" anchorCtr="0">
            <a:noAutofit/>
          </a:bodyPr>
          <a:lstStyle>
            <a:lvl1pPr marR="40812"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0" name="Google Shape;240;p18"/>
          <p:cNvSpPr txBox="1">
            <a:spLocks noGrp="1"/>
          </p:cNvSpPr>
          <p:nvPr>
            <p:ph type="subTitle" idx="5"/>
          </p:nvPr>
        </p:nvSpPr>
        <p:spPr>
          <a:xfrm>
            <a:off x="5618913" y="2942429"/>
            <a:ext cx="16824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41" name="Google Shape;241;p18"/>
          <p:cNvSpPr txBox="1">
            <a:spLocks noGrp="1"/>
          </p:cNvSpPr>
          <p:nvPr>
            <p:ph type="subTitle" idx="6"/>
          </p:nvPr>
        </p:nvSpPr>
        <p:spPr>
          <a:xfrm>
            <a:off x="5618975" y="3242325"/>
            <a:ext cx="2107500" cy="812100"/>
          </a:xfrm>
          <a:prstGeom prst="rect">
            <a:avLst/>
          </a:prstGeom>
        </p:spPr>
        <p:txBody>
          <a:bodyPr spcFirstLastPara="1" wrap="square" lIns="91425" tIns="91425" rIns="91425" bIns="91425" anchor="t" anchorCtr="0">
            <a:noAutofit/>
          </a:bodyPr>
          <a:lstStyle>
            <a:lvl1pPr marR="0"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18"/>
          <p:cNvSpPr txBox="1">
            <a:spLocks noGrp="1"/>
          </p:cNvSpPr>
          <p:nvPr>
            <p:ph type="subTitle" idx="7"/>
          </p:nvPr>
        </p:nvSpPr>
        <p:spPr>
          <a:xfrm>
            <a:off x="5618957" y="1618793"/>
            <a:ext cx="16824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43" name="Google Shape;243;p18"/>
          <p:cNvSpPr txBox="1">
            <a:spLocks noGrp="1"/>
          </p:cNvSpPr>
          <p:nvPr>
            <p:ph type="subTitle" idx="8"/>
          </p:nvPr>
        </p:nvSpPr>
        <p:spPr>
          <a:xfrm>
            <a:off x="5619026" y="1918700"/>
            <a:ext cx="2107500" cy="812100"/>
          </a:xfrm>
          <a:prstGeom prst="rect">
            <a:avLst/>
          </a:prstGeom>
        </p:spPr>
        <p:txBody>
          <a:bodyPr spcFirstLastPara="1" wrap="square" lIns="91425" tIns="91425" rIns="91425" bIns="91425" anchor="t" anchorCtr="0">
            <a:noAutofit/>
          </a:bodyPr>
          <a:lstStyle>
            <a:lvl1pPr marR="32004"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44" name="Google Shape;244;p18"/>
          <p:cNvGrpSpPr/>
          <p:nvPr/>
        </p:nvGrpSpPr>
        <p:grpSpPr>
          <a:xfrm rot="-5400000" flipH="1">
            <a:off x="8346375" y="224871"/>
            <a:ext cx="1022509" cy="572747"/>
            <a:chOff x="-77" y="3784091"/>
            <a:chExt cx="2423582" cy="1357541"/>
          </a:xfrm>
        </p:grpSpPr>
        <p:sp>
          <p:nvSpPr>
            <p:cNvPr id="245" name="Google Shape;245;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18"/>
          <p:cNvGrpSpPr/>
          <p:nvPr/>
        </p:nvGrpSpPr>
        <p:grpSpPr>
          <a:xfrm rot="5400000" flipH="1">
            <a:off x="-224875" y="4345871"/>
            <a:ext cx="1022509" cy="572747"/>
            <a:chOff x="-77" y="3784091"/>
            <a:chExt cx="2423582" cy="1357541"/>
          </a:xfrm>
        </p:grpSpPr>
        <p:sp>
          <p:nvSpPr>
            <p:cNvPr id="251" name="Google Shape;251;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2">
  <p:cSld name="CUSTOM_5_1_1">
    <p:spTree>
      <p:nvGrpSpPr>
        <p:cNvPr id="1" name="Shape 256"/>
        <p:cNvGrpSpPr/>
        <p:nvPr/>
      </p:nvGrpSpPr>
      <p:grpSpPr>
        <a:xfrm>
          <a:off x="0" y="0"/>
          <a:ext cx="0" cy="0"/>
          <a:chOff x="0" y="0"/>
          <a:chExt cx="0" cy="0"/>
        </a:xfrm>
      </p:grpSpPr>
      <p:sp>
        <p:nvSpPr>
          <p:cNvPr id="257" name="Google Shape;257;p1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8" name="Google Shape;258;p19"/>
          <p:cNvSpPr txBox="1">
            <a:spLocks noGrp="1"/>
          </p:cNvSpPr>
          <p:nvPr>
            <p:ph type="subTitle" idx="1"/>
          </p:nvPr>
        </p:nvSpPr>
        <p:spPr>
          <a:xfrm>
            <a:off x="4211675" y="1429885"/>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9" name="Google Shape;259;p19"/>
          <p:cNvSpPr txBox="1">
            <a:spLocks noGrp="1"/>
          </p:cNvSpPr>
          <p:nvPr>
            <p:ph type="title" idx="2" hasCustomPrompt="1"/>
          </p:nvPr>
        </p:nvSpPr>
        <p:spPr>
          <a:xfrm>
            <a:off x="3331225" y="1443350"/>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0" name="Google Shape;260;p19"/>
          <p:cNvSpPr txBox="1">
            <a:spLocks noGrp="1"/>
          </p:cNvSpPr>
          <p:nvPr>
            <p:ph type="subTitle" idx="3"/>
          </p:nvPr>
        </p:nvSpPr>
        <p:spPr>
          <a:xfrm>
            <a:off x="4211675" y="1694759"/>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1" name="Google Shape;261;p19"/>
          <p:cNvSpPr txBox="1">
            <a:spLocks noGrp="1"/>
          </p:cNvSpPr>
          <p:nvPr>
            <p:ph type="subTitle" idx="4"/>
          </p:nvPr>
        </p:nvSpPr>
        <p:spPr>
          <a:xfrm>
            <a:off x="4211675" y="2521206"/>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2" name="Google Shape;262;p19"/>
          <p:cNvSpPr txBox="1">
            <a:spLocks noGrp="1"/>
          </p:cNvSpPr>
          <p:nvPr>
            <p:ph type="title" idx="5" hasCustomPrompt="1"/>
          </p:nvPr>
        </p:nvSpPr>
        <p:spPr>
          <a:xfrm>
            <a:off x="3331225" y="2515672"/>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3" name="Google Shape;263;p19"/>
          <p:cNvSpPr txBox="1">
            <a:spLocks noGrp="1"/>
          </p:cNvSpPr>
          <p:nvPr>
            <p:ph type="subTitle" idx="6"/>
          </p:nvPr>
        </p:nvSpPr>
        <p:spPr>
          <a:xfrm>
            <a:off x="4211675" y="2786080"/>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4" name="Google Shape;264;p19"/>
          <p:cNvSpPr txBox="1">
            <a:spLocks noGrp="1"/>
          </p:cNvSpPr>
          <p:nvPr>
            <p:ph type="subTitle" idx="7"/>
          </p:nvPr>
        </p:nvSpPr>
        <p:spPr>
          <a:xfrm>
            <a:off x="4211825" y="3612527"/>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5" name="Google Shape;265;p19"/>
          <p:cNvSpPr txBox="1">
            <a:spLocks noGrp="1"/>
          </p:cNvSpPr>
          <p:nvPr>
            <p:ph type="title" idx="8" hasCustomPrompt="1"/>
          </p:nvPr>
        </p:nvSpPr>
        <p:spPr>
          <a:xfrm>
            <a:off x="3331225" y="3612527"/>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6" name="Google Shape;266;p19"/>
          <p:cNvSpPr txBox="1">
            <a:spLocks noGrp="1"/>
          </p:cNvSpPr>
          <p:nvPr>
            <p:ph type="subTitle" idx="9"/>
          </p:nvPr>
        </p:nvSpPr>
        <p:spPr>
          <a:xfrm>
            <a:off x="4211825" y="3877401"/>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67" name="Google Shape;267;p19"/>
          <p:cNvGrpSpPr/>
          <p:nvPr/>
        </p:nvGrpSpPr>
        <p:grpSpPr>
          <a:xfrm>
            <a:off x="-77" y="3784091"/>
            <a:ext cx="2423582" cy="1357541"/>
            <a:chOff x="-77" y="3784091"/>
            <a:chExt cx="2423582" cy="1357541"/>
          </a:xfrm>
        </p:grpSpPr>
        <p:sp>
          <p:nvSpPr>
            <p:cNvPr id="268" name="Google Shape;268;p1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9"/>
          <p:cNvGrpSpPr/>
          <p:nvPr/>
        </p:nvGrpSpPr>
        <p:grpSpPr>
          <a:xfrm rot="10800000">
            <a:off x="6720423" y="-9"/>
            <a:ext cx="2423582" cy="1357541"/>
            <a:chOff x="-77" y="3784091"/>
            <a:chExt cx="2423582" cy="1357541"/>
          </a:xfrm>
        </p:grpSpPr>
        <p:sp>
          <p:nvSpPr>
            <p:cNvPr id="274" name="Google Shape;274;p1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79"/>
        <p:cNvGrpSpPr/>
        <p:nvPr/>
      </p:nvGrpSpPr>
      <p:grpSpPr>
        <a:xfrm>
          <a:off x="0" y="0"/>
          <a:ext cx="0" cy="0"/>
          <a:chOff x="0" y="0"/>
          <a:chExt cx="0" cy="0"/>
        </a:xfrm>
      </p:grpSpPr>
      <p:sp>
        <p:nvSpPr>
          <p:cNvPr id="280" name="Google Shape;280;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81" name="Google Shape;281;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2" name="Google Shape;282;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4" name="Google Shape;284;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1" name="Google Shape;291;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7" name="Google Shape;297;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2_1">
    <p:spTree>
      <p:nvGrpSpPr>
        <p:cNvPr id="1" name="Shape 311"/>
        <p:cNvGrpSpPr/>
        <p:nvPr/>
      </p:nvGrpSpPr>
      <p:grpSpPr>
        <a:xfrm>
          <a:off x="0" y="0"/>
          <a:ext cx="0" cy="0"/>
          <a:chOff x="0" y="0"/>
          <a:chExt cx="0" cy="0"/>
        </a:xfrm>
      </p:grpSpPr>
      <p:sp>
        <p:nvSpPr>
          <p:cNvPr id="312" name="Google Shape;312;p21"/>
          <p:cNvSpPr txBox="1">
            <a:spLocks noGrp="1"/>
          </p:cNvSpPr>
          <p:nvPr>
            <p:ph type="subTitle" idx="1"/>
          </p:nvPr>
        </p:nvSpPr>
        <p:spPr>
          <a:xfrm>
            <a:off x="1410963" y="1423411"/>
            <a:ext cx="2317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3" name="Google Shape;313;p2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4" name="Google Shape;314;p21"/>
          <p:cNvSpPr txBox="1">
            <a:spLocks noGrp="1"/>
          </p:cNvSpPr>
          <p:nvPr>
            <p:ph type="subTitle" idx="2"/>
          </p:nvPr>
        </p:nvSpPr>
        <p:spPr>
          <a:xfrm>
            <a:off x="1411463" y="1799502"/>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5" name="Google Shape;315;p21"/>
          <p:cNvSpPr txBox="1">
            <a:spLocks noGrp="1"/>
          </p:cNvSpPr>
          <p:nvPr>
            <p:ph type="subTitle" idx="3"/>
          </p:nvPr>
        </p:nvSpPr>
        <p:spPr>
          <a:xfrm>
            <a:off x="1410988" y="2450149"/>
            <a:ext cx="23169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6" name="Google Shape;316;p21"/>
          <p:cNvSpPr txBox="1">
            <a:spLocks noGrp="1"/>
          </p:cNvSpPr>
          <p:nvPr>
            <p:ph type="subTitle" idx="4"/>
          </p:nvPr>
        </p:nvSpPr>
        <p:spPr>
          <a:xfrm>
            <a:off x="1411225" y="2826240"/>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7" name="Google Shape;317;p21"/>
          <p:cNvSpPr txBox="1">
            <a:spLocks noGrp="1"/>
          </p:cNvSpPr>
          <p:nvPr>
            <p:ph type="subTitle" idx="5"/>
          </p:nvPr>
        </p:nvSpPr>
        <p:spPr>
          <a:xfrm>
            <a:off x="5415963" y="1423411"/>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8" name="Google Shape;318;p21"/>
          <p:cNvSpPr txBox="1">
            <a:spLocks noGrp="1"/>
          </p:cNvSpPr>
          <p:nvPr>
            <p:ph type="subTitle" idx="6"/>
          </p:nvPr>
        </p:nvSpPr>
        <p:spPr>
          <a:xfrm>
            <a:off x="5416013" y="1799502"/>
            <a:ext cx="2316900" cy="629100"/>
          </a:xfrm>
          <a:prstGeom prst="rect">
            <a:avLst/>
          </a:prstGeom>
        </p:spPr>
        <p:txBody>
          <a:bodyPr spcFirstLastPara="1" wrap="square" lIns="91425" tIns="91425" rIns="91425" bIns="91425" anchor="t" anchorCtr="0">
            <a:noAutofit/>
          </a:bodyPr>
          <a:lstStyle>
            <a:lvl1pPr marR="332101"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9" name="Google Shape;319;p21"/>
          <p:cNvSpPr txBox="1">
            <a:spLocks noGrp="1"/>
          </p:cNvSpPr>
          <p:nvPr>
            <p:ph type="subTitle" idx="7"/>
          </p:nvPr>
        </p:nvSpPr>
        <p:spPr>
          <a:xfrm>
            <a:off x="1410963" y="3476889"/>
            <a:ext cx="2317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0" name="Google Shape;320;p21"/>
          <p:cNvSpPr txBox="1">
            <a:spLocks noGrp="1"/>
          </p:cNvSpPr>
          <p:nvPr>
            <p:ph type="subTitle" idx="8"/>
          </p:nvPr>
        </p:nvSpPr>
        <p:spPr>
          <a:xfrm>
            <a:off x="1411463" y="3852989"/>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1" name="Google Shape;321;p21"/>
          <p:cNvSpPr txBox="1">
            <a:spLocks noGrp="1"/>
          </p:cNvSpPr>
          <p:nvPr>
            <p:ph type="subTitle" idx="9"/>
          </p:nvPr>
        </p:nvSpPr>
        <p:spPr>
          <a:xfrm>
            <a:off x="5415788" y="2450151"/>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2" name="Google Shape;322;p21"/>
          <p:cNvSpPr txBox="1">
            <a:spLocks noGrp="1"/>
          </p:cNvSpPr>
          <p:nvPr>
            <p:ph type="subTitle" idx="13"/>
          </p:nvPr>
        </p:nvSpPr>
        <p:spPr>
          <a:xfrm>
            <a:off x="5416125" y="2826251"/>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3" name="Google Shape;323;p21"/>
          <p:cNvSpPr txBox="1">
            <a:spLocks noGrp="1"/>
          </p:cNvSpPr>
          <p:nvPr>
            <p:ph type="subTitle" idx="14"/>
          </p:nvPr>
        </p:nvSpPr>
        <p:spPr>
          <a:xfrm>
            <a:off x="5415963" y="3476887"/>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4" name="Google Shape;324;p21"/>
          <p:cNvSpPr txBox="1">
            <a:spLocks noGrp="1"/>
          </p:cNvSpPr>
          <p:nvPr>
            <p:ph type="subTitle" idx="15"/>
          </p:nvPr>
        </p:nvSpPr>
        <p:spPr>
          <a:xfrm>
            <a:off x="5416013" y="3852989"/>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25" name="Google Shape;325;p21"/>
          <p:cNvGrpSpPr/>
          <p:nvPr/>
        </p:nvGrpSpPr>
        <p:grpSpPr>
          <a:xfrm>
            <a:off x="0" y="4569046"/>
            <a:ext cx="1022509" cy="572747"/>
            <a:chOff x="-77" y="3784091"/>
            <a:chExt cx="2423582" cy="1357541"/>
          </a:xfrm>
        </p:grpSpPr>
        <p:sp>
          <p:nvSpPr>
            <p:cNvPr id="326" name="Google Shape;326;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21"/>
          <p:cNvGrpSpPr/>
          <p:nvPr/>
        </p:nvGrpSpPr>
        <p:grpSpPr>
          <a:xfrm rot="10800000">
            <a:off x="8121500" y="-4"/>
            <a:ext cx="1022509" cy="572747"/>
            <a:chOff x="-77" y="3784091"/>
            <a:chExt cx="2423582" cy="1357541"/>
          </a:xfrm>
        </p:grpSpPr>
        <p:sp>
          <p:nvSpPr>
            <p:cNvPr id="332" name="Google Shape;332;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21"/>
          <p:cNvGrpSpPr/>
          <p:nvPr/>
        </p:nvGrpSpPr>
        <p:grpSpPr>
          <a:xfrm>
            <a:off x="4524300" y="1394625"/>
            <a:ext cx="95400" cy="3116250"/>
            <a:chOff x="4524300" y="1013625"/>
            <a:chExt cx="95400" cy="3116250"/>
          </a:xfrm>
        </p:grpSpPr>
        <p:sp>
          <p:nvSpPr>
            <p:cNvPr id="338" name="Google Shape;338;p2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344"/>
        <p:cNvGrpSpPr/>
        <p:nvPr/>
      </p:nvGrpSpPr>
      <p:grpSpPr>
        <a:xfrm>
          <a:off x="0" y="0"/>
          <a:ext cx="0" cy="0"/>
          <a:chOff x="0" y="0"/>
          <a:chExt cx="0" cy="0"/>
        </a:xfrm>
      </p:grpSpPr>
      <p:grpSp>
        <p:nvGrpSpPr>
          <p:cNvPr id="345" name="Google Shape;345;p22"/>
          <p:cNvGrpSpPr/>
          <p:nvPr/>
        </p:nvGrpSpPr>
        <p:grpSpPr>
          <a:xfrm>
            <a:off x="-9" y="1669058"/>
            <a:ext cx="2781383" cy="1805382"/>
            <a:chOff x="8024127" y="984378"/>
            <a:chExt cx="2502369" cy="1624275"/>
          </a:xfrm>
        </p:grpSpPr>
        <p:sp>
          <p:nvSpPr>
            <p:cNvPr id="346" name="Google Shape;346;p22"/>
            <p:cNvSpPr/>
            <p:nvPr/>
          </p:nvSpPr>
          <p:spPr>
            <a:xfrm>
              <a:off x="8647339" y="2562003"/>
              <a:ext cx="65709" cy="30106"/>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2"/>
            <p:cNvSpPr/>
            <p:nvPr/>
          </p:nvSpPr>
          <p:spPr>
            <a:xfrm>
              <a:off x="8759904" y="2562003"/>
              <a:ext cx="65680" cy="30106"/>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2"/>
            <p:cNvSpPr/>
            <p:nvPr/>
          </p:nvSpPr>
          <p:spPr>
            <a:xfrm>
              <a:off x="8872440" y="2562003"/>
              <a:ext cx="65709" cy="30106"/>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2"/>
            <p:cNvSpPr/>
            <p:nvPr/>
          </p:nvSpPr>
          <p:spPr>
            <a:xfrm>
              <a:off x="10089400" y="2205025"/>
              <a:ext cx="25" cy="50050"/>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2"/>
            <p:cNvSpPr/>
            <p:nvPr/>
          </p:nvSpPr>
          <p:spPr>
            <a:xfrm>
              <a:off x="8024127" y="984378"/>
              <a:ext cx="2502369" cy="1624275"/>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2"/>
            <p:cNvSpPr/>
            <p:nvPr/>
          </p:nvSpPr>
          <p:spPr>
            <a:xfrm>
              <a:off x="8024127" y="984378"/>
              <a:ext cx="2502369" cy="262020"/>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a:off x="8125057" y="1324952"/>
              <a:ext cx="2305388" cy="1198318"/>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a:off x="8191986" y="1394818"/>
              <a:ext cx="54365" cy="1106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8385062" y="1394818"/>
              <a:ext cx="55354" cy="1106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a:off x="8292887" y="1394818"/>
              <a:ext cx="43689" cy="120335"/>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8483055" y="1500548"/>
              <a:ext cx="31095" cy="31095"/>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8528666" y="1500548"/>
              <a:ext cx="31065" cy="31095"/>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a:off x="8593674" y="1500548"/>
              <a:ext cx="31065" cy="31095"/>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8219152" y="1627656"/>
              <a:ext cx="1656300" cy="29"/>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9975312" y="1627656"/>
              <a:ext cx="128101" cy="29"/>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10174205" y="1627656"/>
              <a:ext cx="163035" cy="29"/>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8219152" y="1757673"/>
              <a:ext cx="1036300" cy="29"/>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9408676" y="1757673"/>
              <a:ext cx="186335" cy="29"/>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2"/>
            <p:cNvSpPr/>
            <p:nvPr/>
          </p:nvSpPr>
          <p:spPr>
            <a:xfrm>
              <a:off x="9090440" y="1832396"/>
              <a:ext cx="504581" cy="29"/>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2"/>
            <p:cNvSpPr/>
            <p:nvPr/>
          </p:nvSpPr>
          <p:spPr>
            <a:xfrm>
              <a:off x="8919673" y="1832396"/>
              <a:ext cx="101923" cy="29"/>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2"/>
            <p:cNvSpPr/>
            <p:nvPr/>
          </p:nvSpPr>
          <p:spPr>
            <a:xfrm>
              <a:off x="8737271" y="1832396"/>
              <a:ext cx="101894" cy="29"/>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2"/>
            <p:cNvSpPr/>
            <p:nvPr/>
          </p:nvSpPr>
          <p:spPr>
            <a:xfrm>
              <a:off x="8555829" y="1832396"/>
              <a:ext cx="100934" cy="29"/>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8373428" y="1832396"/>
              <a:ext cx="100934" cy="29"/>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8373428" y="1923582"/>
              <a:ext cx="1570900" cy="29"/>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8219152" y="1832396"/>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8219152" y="1923582"/>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8219152" y="2014798"/>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8219152" y="2105984"/>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10039331" y="1923582"/>
              <a:ext cx="216411" cy="29"/>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8369559" y="2014798"/>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8369559" y="2107933"/>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8369559" y="2202057"/>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8369559" y="2295192"/>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9090440" y="2295192"/>
              <a:ext cx="884929" cy="29"/>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9615336" y="2202057"/>
              <a:ext cx="360016" cy="29"/>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a:off x="9832671" y="2105984"/>
              <a:ext cx="142674" cy="29"/>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22"/>
          <p:cNvGrpSpPr/>
          <p:nvPr/>
        </p:nvGrpSpPr>
        <p:grpSpPr>
          <a:xfrm flipH="1">
            <a:off x="7058589" y="1071875"/>
            <a:ext cx="2085403" cy="2999739"/>
            <a:chOff x="7435625" y="1209875"/>
            <a:chExt cx="1470250" cy="2114875"/>
          </a:xfrm>
        </p:grpSpPr>
        <p:sp>
          <p:nvSpPr>
            <p:cNvPr id="383" name="Google Shape;383;p22"/>
            <p:cNvSpPr/>
            <p:nvPr/>
          </p:nvSpPr>
          <p:spPr>
            <a:xfrm>
              <a:off x="7658275" y="3273025"/>
              <a:ext cx="120950" cy="12550"/>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p:cNvSpPr/>
            <p:nvPr/>
          </p:nvSpPr>
          <p:spPr>
            <a:xfrm>
              <a:off x="7494000" y="3273025"/>
              <a:ext cx="120950" cy="12550"/>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2"/>
            <p:cNvSpPr/>
            <p:nvPr/>
          </p:nvSpPr>
          <p:spPr>
            <a:xfrm>
              <a:off x="7821725" y="3273025"/>
              <a:ext cx="120950" cy="12550"/>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2"/>
            <p:cNvSpPr/>
            <p:nvPr/>
          </p:nvSpPr>
          <p:spPr>
            <a:xfrm>
              <a:off x="7970175" y="3087075"/>
              <a:ext cx="106775" cy="109250"/>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p:cNvSpPr/>
            <p:nvPr/>
          </p:nvSpPr>
          <p:spPr>
            <a:xfrm>
              <a:off x="7970175" y="3087075"/>
              <a:ext cx="106775" cy="106750"/>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7980175" y="3096250"/>
              <a:ext cx="87600" cy="88400"/>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7980175" y="3139600"/>
              <a:ext cx="87600" cy="45050"/>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a:off x="7631600" y="2647575"/>
              <a:ext cx="102600" cy="30900"/>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a:off x="7753350" y="2647575"/>
              <a:ext cx="102600" cy="30900"/>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p:nvPr/>
          </p:nvSpPr>
          <p:spPr>
            <a:xfrm>
              <a:off x="7478150" y="2827700"/>
              <a:ext cx="664675" cy="30900"/>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7977675" y="2891100"/>
              <a:ext cx="130125" cy="31700"/>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a:off x="7840925" y="2891100"/>
              <a:ext cx="117600" cy="31700"/>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7735850" y="2445775"/>
              <a:ext cx="619625" cy="520400"/>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7435625" y="1671050"/>
              <a:ext cx="1062450" cy="1653700"/>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7435625" y="1671050"/>
              <a:ext cx="1062450" cy="150125"/>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7493175" y="1866200"/>
              <a:ext cx="949850" cy="1409350"/>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7725000" y="1721075"/>
              <a:ext cx="50900" cy="25900"/>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7539025" y="2031300"/>
              <a:ext cx="674675" cy="15875"/>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8255375" y="2031300"/>
              <a:ext cx="65075" cy="15875"/>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8345450" y="2031300"/>
              <a:ext cx="52550" cy="15875"/>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7539025" y="2105525"/>
              <a:ext cx="386150" cy="15875"/>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7931800" y="2105525"/>
              <a:ext cx="121800" cy="15875"/>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7971850" y="2148050"/>
              <a:ext cx="81750" cy="16700"/>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7931800" y="2148050"/>
              <a:ext cx="24225" cy="16700"/>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7835900" y="2148050"/>
              <a:ext cx="73425" cy="16700"/>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7731675" y="2148050"/>
              <a:ext cx="74250" cy="16700"/>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7627425" y="2148050"/>
              <a:ext cx="74250" cy="16700"/>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7627425" y="2200600"/>
              <a:ext cx="626300" cy="15875"/>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7539025" y="2148050"/>
              <a:ext cx="37550" cy="16700"/>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7539025" y="2200600"/>
              <a:ext cx="37550" cy="15875"/>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7539025" y="2252300"/>
              <a:ext cx="37550" cy="16700"/>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a:off x="7539025" y="2304850"/>
              <a:ext cx="37550" cy="15850"/>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a:off x="8292075" y="2200600"/>
              <a:ext cx="91750" cy="15875"/>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7624925" y="2252300"/>
              <a:ext cx="264375" cy="16700"/>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7971850" y="2412425"/>
              <a:ext cx="299400" cy="16700"/>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8049400" y="2359050"/>
              <a:ext cx="221850" cy="16700"/>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8173650" y="2304850"/>
              <a:ext cx="97600" cy="15850"/>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7539025" y="1958750"/>
              <a:ext cx="312750" cy="15875"/>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7539025" y="2539175"/>
              <a:ext cx="505400" cy="16700"/>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7539025" y="2603375"/>
              <a:ext cx="505400" cy="16725"/>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7539025" y="2667600"/>
              <a:ext cx="504550" cy="16700"/>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7539025" y="3051200"/>
              <a:ext cx="504550" cy="15875"/>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7998525" y="2464950"/>
              <a:ext cx="150125" cy="15875"/>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8197825" y="2464950"/>
              <a:ext cx="200175" cy="15875"/>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8197825" y="2539175"/>
              <a:ext cx="200175" cy="16700"/>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a:off x="7539025"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a:off x="7539025" y="3197150"/>
              <a:ext cx="76750" cy="16700"/>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p:nvPr/>
          </p:nvSpPr>
          <p:spPr>
            <a:xfrm>
              <a:off x="7635775" y="3197150"/>
              <a:ext cx="469525" cy="16700"/>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a:off x="7657450" y="3148775"/>
              <a:ext cx="75900" cy="15875"/>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7775025" y="3148775"/>
              <a:ext cx="76750" cy="15875"/>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7893450" y="3148775"/>
              <a:ext cx="75925" cy="15875"/>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8011875" y="3148775"/>
              <a:ext cx="75900" cy="15875"/>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8129450"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8247875" y="3148775"/>
              <a:ext cx="51725" cy="15875"/>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8089425" y="1209875"/>
              <a:ext cx="816450" cy="748075"/>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8134450" y="1359150"/>
              <a:ext cx="729725" cy="56127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8169475" y="1485925"/>
              <a:ext cx="518725" cy="12525"/>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8719875" y="1485925"/>
              <a:ext cx="50050" cy="12525"/>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8169475" y="1543450"/>
              <a:ext cx="296900" cy="12550"/>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8470525" y="1543450"/>
              <a:ext cx="94275" cy="12550"/>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8502225" y="1576825"/>
              <a:ext cx="62575" cy="11700"/>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8471375" y="1576825"/>
              <a:ext cx="18350" cy="11700"/>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8397150" y="1576825"/>
              <a:ext cx="56725" cy="11700"/>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8317075" y="1576825"/>
              <a:ext cx="56750" cy="11700"/>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8237025" y="1576825"/>
              <a:ext cx="56725" cy="11700"/>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8237025" y="1616850"/>
              <a:ext cx="481200" cy="11700"/>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8169475" y="1576825"/>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8169475" y="1616850"/>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8169475" y="1656875"/>
              <a:ext cx="28375" cy="11700"/>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2"/>
            <p:cNvSpPr/>
            <p:nvPr/>
          </p:nvSpPr>
          <p:spPr>
            <a:xfrm>
              <a:off x="8747400" y="1616850"/>
              <a:ext cx="70900" cy="11700"/>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2"/>
            <p:cNvSpPr/>
            <p:nvPr/>
          </p:nvSpPr>
          <p:spPr>
            <a:xfrm>
              <a:off x="8235350" y="1656875"/>
              <a:ext cx="203525" cy="11700"/>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a:off x="8502225" y="1708575"/>
              <a:ext cx="229350" cy="12525"/>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2"/>
            <p:cNvSpPr/>
            <p:nvPr/>
          </p:nvSpPr>
          <p:spPr>
            <a:xfrm>
              <a:off x="8656500" y="1681050"/>
              <a:ext cx="75075" cy="12550"/>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8169475" y="1430875"/>
              <a:ext cx="240200" cy="12550"/>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2"/>
            <p:cNvSpPr/>
            <p:nvPr/>
          </p:nvSpPr>
          <p:spPr>
            <a:xfrm>
              <a:off x="8169475" y="1821150"/>
              <a:ext cx="387800" cy="11700"/>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2"/>
            <p:cNvSpPr/>
            <p:nvPr/>
          </p:nvSpPr>
          <p:spPr>
            <a:xfrm>
              <a:off x="8522225" y="1749450"/>
              <a:ext cx="115125" cy="11700"/>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2"/>
            <p:cNvSpPr/>
            <p:nvPr/>
          </p:nvSpPr>
          <p:spPr>
            <a:xfrm>
              <a:off x="8675675" y="1749450"/>
              <a:ext cx="153475" cy="11700"/>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2"/>
            <p:cNvSpPr/>
            <p:nvPr/>
          </p:nvSpPr>
          <p:spPr>
            <a:xfrm>
              <a:off x="8675675" y="1806150"/>
              <a:ext cx="153475" cy="12525"/>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2"/>
            <p:cNvSpPr/>
            <p:nvPr/>
          </p:nvSpPr>
          <p:spPr>
            <a:xfrm>
              <a:off x="8169475" y="1860350"/>
              <a:ext cx="58400" cy="12525"/>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2"/>
            <p:cNvSpPr/>
            <p:nvPr/>
          </p:nvSpPr>
          <p:spPr>
            <a:xfrm>
              <a:off x="8242875" y="1860350"/>
              <a:ext cx="361100" cy="12525"/>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22"/>
          <p:cNvSpPr txBox="1">
            <a:spLocks noGrp="1"/>
          </p:cNvSpPr>
          <p:nvPr>
            <p:ph type="ctrTitle"/>
          </p:nvPr>
        </p:nvSpPr>
        <p:spPr>
          <a:xfrm>
            <a:off x="1887750" y="611725"/>
            <a:ext cx="5368500" cy="8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64" name="Google Shape;464;p22"/>
          <p:cNvSpPr txBox="1">
            <a:spLocks noGrp="1"/>
          </p:cNvSpPr>
          <p:nvPr>
            <p:ph type="subTitle" idx="1"/>
          </p:nvPr>
        </p:nvSpPr>
        <p:spPr>
          <a:xfrm>
            <a:off x="3044675" y="2305050"/>
            <a:ext cx="3054900" cy="10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65" name="Google Shape;465;p22"/>
          <p:cNvSpPr txBox="1"/>
          <p:nvPr/>
        </p:nvSpPr>
        <p:spPr>
          <a:xfrm>
            <a:off x="2228550" y="4151400"/>
            <a:ext cx="4686900" cy="41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b="1">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lang="en" sz="1200" b="1">
                <a:solidFill>
                  <a:schemeClr val="accent1"/>
                </a:solidFill>
                <a:uFill>
                  <a:noFill/>
                </a:uFill>
                <a:latin typeface="Roboto"/>
                <a:ea typeface="Roboto"/>
                <a:cs typeface="Roboto"/>
                <a:sym typeface="Roboto"/>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200">
                <a:solidFill>
                  <a:schemeClr val="dk1"/>
                </a:solidFill>
                <a:latin typeface="Roboto"/>
                <a:ea typeface="Roboto"/>
                <a:cs typeface="Roboto"/>
                <a:sym typeface="Roboto"/>
              </a:rPr>
              <a:t>, including icons by </a:t>
            </a:r>
            <a:r>
              <a:rPr lang="en" sz="1200" b="1">
                <a:solidFill>
                  <a:schemeClr val="accent1"/>
                </a:solidFill>
                <a:uFill>
                  <a:noFill/>
                </a:uFill>
                <a:latin typeface="Roboto"/>
                <a:ea typeface="Roboto"/>
                <a:cs typeface="Roboto"/>
                <a:sym typeface="Roboto"/>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200">
                <a:solidFill>
                  <a:schemeClr val="dk1"/>
                </a:solidFill>
                <a:latin typeface="Roboto"/>
                <a:ea typeface="Roboto"/>
                <a:cs typeface="Roboto"/>
                <a:sym typeface="Roboto"/>
              </a:rPr>
              <a:t>, infographics &amp; images by </a:t>
            </a:r>
            <a:r>
              <a:rPr lang="en" sz="1200" b="1">
                <a:solidFill>
                  <a:schemeClr val="accent1"/>
                </a:solidFill>
                <a:uFill>
                  <a:noFill/>
                </a:uFill>
                <a:latin typeface="Roboto"/>
                <a:ea typeface="Roboto"/>
                <a:cs typeface="Roboto"/>
                <a:sym typeface="Roboto"/>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23"/>
          <p:cNvGrpSpPr/>
          <p:nvPr/>
        </p:nvGrpSpPr>
        <p:grpSpPr>
          <a:xfrm rot="10800000" flipH="1">
            <a:off x="0" y="846"/>
            <a:ext cx="1022509" cy="572747"/>
            <a:chOff x="-77" y="3784091"/>
            <a:chExt cx="2423582" cy="1357541"/>
          </a:xfrm>
        </p:grpSpPr>
        <p:sp>
          <p:nvSpPr>
            <p:cNvPr id="486" name="Google Shape;486;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91"/>
        <p:cNvGrpSpPr/>
        <p:nvPr/>
      </p:nvGrpSpPr>
      <p:grpSpPr>
        <a:xfrm>
          <a:off x="0" y="0"/>
          <a:ext cx="0" cy="0"/>
          <a:chOff x="0" y="0"/>
          <a:chExt cx="0" cy="0"/>
        </a:xfrm>
      </p:grpSpPr>
      <p:grpSp>
        <p:nvGrpSpPr>
          <p:cNvPr id="492" name="Google Shape;492;p24"/>
          <p:cNvGrpSpPr/>
          <p:nvPr/>
        </p:nvGrpSpPr>
        <p:grpSpPr>
          <a:xfrm rot="5400000" flipH="1">
            <a:off x="-533027" y="3252941"/>
            <a:ext cx="2423582" cy="1357541"/>
            <a:chOff x="-77" y="3784091"/>
            <a:chExt cx="2423582" cy="1357541"/>
          </a:xfrm>
        </p:grpSpPr>
        <p:sp>
          <p:nvSpPr>
            <p:cNvPr id="493" name="Google Shape;493;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4"/>
          <p:cNvGrpSpPr/>
          <p:nvPr/>
        </p:nvGrpSpPr>
        <p:grpSpPr>
          <a:xfrm rot="-5400000" flipH="1">
            <a:off x="7253448" y="533016"/>
            <a:ext cx="2423582" cy="1357541"/>
            <a:chOff x="-77" y="3784091"/>
            <a:chExt cx="2423582" cy="1357541"/>
          </a:xfrm>
        </p:grpSpPr>
        <p:sp>
          <p:nvSpPr>
            <p:cNvPr id="499" name="Google Shape;499;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Light"/>
              <a:buChar char="○"/>
              <a:defRPr sz="1200"/>
            </a:lvl2pPr>
            <a:lvl3pPr marL="1371600" lvl="2" indent="-304800">
              <a:spcBef>
                <a:spcPts val="16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5162060" y="2286734"/>
            <a:ext cx="21453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 name="Google Shape;38;p5"/>
          <p:cNvSpPr txBox="1">
            <a:spLocks noGrp="1"/>
          </p:cNvSpPr>
          <p:nvPr>
            <p:ph type="body" idx="1"/>
          </p:nvPr>
        </p:nvSpPr>
        <p:spPr>
          <a:xfrm>
            <a:off x="5162065"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5"/>
          <p:cNvSpPr txBox="1">
            <a:spLocks noGrp="1"/>
          </p:cNvSpPr>
          <p:nvPr>
            <p:ph type="body" idx="2"/>
          </p:nvPr>
        </p:nvSpPr>
        <p:spPr>
          <a:xfrm>
            <a:off x="1836640"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5"/>
          <p:cNvSpPr txBox="1">
            <a:spLocks noGrp="1"/>
          </p:cNvSpPr>
          <p:nvPr>
            <p:ph type="title" idx="3"/>
          </p:nvPr>
        </p:nvSpPr>
        <p:spPr>
          <a:xfrm>
            <a:off x="1836635" y="2286734"/>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5"/>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2" name="Google Shape;42;p5"/>
          <p:cNvGrpSpPr/>
          <p:nvPr/>
        </p:nvGrpSpPr>
        <p:grpSpPr>
          <a:xfrm>
            <a:off x="0" y="4569046"/>
            <a:ext cx="1022509" cy="572747"/>
            <a:chOff x="-77" y="3784091"/>
            <a:chExt cx="2423582" cy="1357541"/>
          </a:xfrm>
        </p:grpSpPr>
        <p:sp>
          <p:nvSpPr>
            <p:cNvPr id="43" name="Google Shape;43;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5"/>
          <p:cNvGrpSpPr/>
          <p:nvPr/>
        </p:nvGrpSpPr>
        <p:grpSpPr>
          <a:xfrm flipH="1">
            <a:off x="8121500" y="4569046"/>
            <a:ext cx="1022509" cy="572747"/>
            <a:chOff x="-77" y="3784091"/>
            <a:chExt cx="2423582" cy="1357541"/>
          </a:xfrm>
        </p:grpSpPr>
        <p:sp>
          <p:nvSpPr>
            <p:cNvPr id="49" name="Google Shape;49;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5"/>
          <p:cNvGrpSpPr/>
          <p:nvPr/>
        </p:nvGrpSpPr>
        <p:grpSpPr>
          <a:xfrm>
            <a:off x="4524300" y="1242225"/>
            <a:ext cx="95400" cy="3116250"/>
            <a:chOff x="4524300" y="1013625"/>
            <a:chExt cx="95400" cy="3116250"/>
          </a:xfrm>
        </p:grpSpPr>
        <p:sp>
          <p:nvSpPr>
            <p:cNvPr id="55" name="Google Shape;55;p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63" name="Google Shape;63;p6"/>
          <p:cNvGrpSpPr/>
          <p:nvPr/>
        </p:nvGrpSpPr>
        <p:grpSpPr>
          <a:xfrm>
            <a:off x="0" y="4569046"/>
            <a:ext cx="1022509" cy="572747"/>
            <a:chOff x="-77" y="3784091"/>
            <a:chExt cx="2423582" cy="1357541"/>
          </a:xfrm>
        </p:grpSpPr>
        <p:sp>
          <p:nvSpPr>
            <p:cNvPr id="64" name="Google Shape;64;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6"/>
          <p:cNvGrpSpPr/>
          <p:nvPr/>
        </p:nvGrpSpPr>
        <p:grpSpPr>
          <a:xfrm rot="10800000">
            <a:off x="8121500" y="-4"/>
            <a:ext cx="1022509" cy="572747"/>
            <a:chOff x="-77" y="3784091"/>
            <a:chExt cx="2423582" cy="1357541"/>
          </a:xfrm>
        </p:grpSpPr>
        <p:sp>
          <p:nvSpPr>
            <p:cNvPr id="70" name="Google Shape;7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7" name="Google Shape;77;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78" name="Google Shape;78;p7"/>
          <p:cNvGrpSpPr/>
          <p:nvPr/>
        </p:nvGrpSpPr>
        <p:grpSpPr>
          <a:xfrm>
            <a:off x="4524300" y="1013625"/>
            <a:ext cx="95400" cy="3116250"/>
            <a:chOff x="4524300" y="1013625"/>
            <a:chExt cx="95400" cy="3116250"/>
          </a:xfrm>
        </p:grpSpPr>
        <p:sp>
          <p:nvSpPr>
            <p:cNvPr id="79" name="Google Shape;79;p7"/>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5"/>
        <p:cNvGrpSpPr/>
        <p:nvPr/>
      </p:nvGrpSpPr>
      <p:grpSpPr>
        <a:xfrm>
          <a:off x="0" y="0"/>
          <a:ext cx="0" cy="0"/>
          <a:chOff x="0" y="0"/>
          <a:chExt cx="0" cy="0"/>
        </a:xfrm>
      </p:grpSpPr>
      <p:sp>
        <p:nvSpPr>
          <p:cNvPr id="86" name="Google Shape;86;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7" name="Google Shape;87;p8"/>
          <p:cNvGrpSpPr/>
          <p:nvPr/>
        </p:nvGrpSpPr>
        <p:grpSpPr>
          <a:xfrm>
            <a:off x="-77" y="3784091"/>
            <a:ext cx="2423582" cy="1357541"/>
            <a:chOff x="-77" y="3784091"/>
            <a:chExt cx="2423582" cy="1357541"/>
          </a:xfrm>
        </p:grpSpPr>
        <p:sp>
          <p:nvSpPr>
            <p:cNvPr id="88" name="Google Shape;88;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8"/>
          <p:cNvGrpSpPr/>
          <p:nvPr/>
        </p:nvGrpSpPr>
        <p:grpSpPr>
          <a:xfrm rot="10800000">
            <a:off x="6720423" y="-9"/>
            <a:ext cx="2423582" cy="1357541"/>
            <a:chOff x="-77" y="3784091"/>
            <a:chExt cx="2423582" cy="1357541"/>
          </a:xfrm>
        </p:grpSpPr>
        <p:sp>
          <p:nvSpPr>
            <p:cNvPr id="94" name="Google Shape;94;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9"/>
        <p:cNvGrpSpPr/>
        <p:nvPr/>
      </p:nvGrpSpPr>
      <p:grpSpPr>
        <a:xfrm>
          <a:off x="0" y="0"/>
          <a:ext cx="0" cy="0"/>
          <a:chOff x="0" y="0"/>
          <a:chExt cx="0" cy="0"/>
        </a:xfrm>
      </p:grpSpPr>
      <p:sp>
        <p:nvSpPr>
          <p:cNvPr id="100" name="Google Shape;100;p9"/>
          <p:cNvSpPr txBox="1">
            <a:spLocks noGrp="1"/>
          </p:cNvSpPr>
          <p:nvPr>
            <p:ph type="title"/>
          </p:nvPr>
        </p:nvSpPr>
        <p:spPr>
          <a:xfrm>
            <a:off x="1052800" y="1689450"/>
            <a:ext cx="2617200" cy="8775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1" name="Google Shape;101;p9"/>
          <p:cNvSpPr txBox="1">
            <a:spLocks noGrp="1"/>
          </p:cNvSpPr>
          <p:nvPr>
            <p:ph type="subTitle" idx="1"/>
          </p:nvPr>
        </p:nvSpPr>
        <p:spPr>
          <a:xfrm>
            <a:off x="1638300" y="2658650"/>
            <a:ext cx="2031600" cy="662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2" name="Google Shape;102;p9"/>
          <p:cNvSpPr txBox="1">
            <a:spLocks noGrp="1"/>
          </p:cNvSpPr>
          <p:nvPr>
            <p:ph type="body" idx="2"/>
          </p:nvPr>
        </p:nvSpPr>
        <p:spPr>
          <a:xfrm>
            <a:off x="4001475" y="1440000"/>
            <a:ext cx="4422600" cy="2263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103" name="Google Shape;103;p9"/>
          <p:cNvGrpSpPr/>
          <p:nvPr/>
        </p:nvGrpSpPr>
        <p:grpSpPr>
          <a:xfrm>
            <a:off x="720000" y="1013625"/>
            <a:ext cx="95400" cy="3116250"/>
            <a:chOff x="4524300" y="1013625"/>
            <a:chExt cx="95400" cy="3116250"/>
          </a:xfrm>
        </p:grpSpPr>
        <p:sp>
          <p:nvSpPr>
            <p:cNvPr id="104" name="Google Shape;104;p9"/>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0"/>
        <p:cNvGrpSpPr/>
        <p:nvPr/>
      </p:nvGrpSpPr>
      <p:grpSpPr>
        <a:xfrm>
          <a:off x="0" y="0"/>
          <a:ext cx="0" cy="0"/>
          <a:chOff x="0" y="0"/>
          <a:chExt cx="0" cy="0"/>
        </a:xfrm>
      </p:grpSpPr>
      <p:sp>
        <p:nvSpPr>
          <p:cNvPr id="111" name="Google Shape;111;p10"/>
          <p:cNvSpPr txBox="1">
            <a:spLocks noGrp="1"/>
          </p:cNvSpPr>
          <p:nvPr>
            <p:ph type="title"/>
          </p:nvPr>
        </p:nvSpPr>
        <p:spPr>
          <a:xfrm>
            <a:off x="1552575" y="531500"/>
            <a:ext cx="4714800" cy="153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400">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25"/>
          <p:cNvSpPr txBox="1">
            <a:spLocks noGrp="1"/>
          </p:cNvSpPr>
          <p:nvPr>
            <p:ph type="ctrTitle"/>
          </p:nvPr>
        </p:nvSpPr>
        <p:spPr>
          <a:xfrm>
            <a:off x="0" y="473325"/>
            <a:ext cx="4386300" cy="239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Minor Project</a:t>
            </a:r>
            <a:endParaRPr/>
          </a:p>
          <a:p>
            <a:pPr marL="0" lvl="0" indent="0" algn="l" rtl="0">
              <a:spcBef>
                <a:spcPts val="0"/>
              </a:spcBef>
              <a:spcAft>
                <a:spcPts val="0"/>
              </a:spcAft>
              <a:buNone/>
            </a:pPr>
            <a:endParaRPr/>
          </a:p>
          <a:p>
            <a:pPr marL="0" lvl="0" indent="0" algn="l" rtl="0">
              <a:spcBef>
                <a:spcPts val="0"/>
              </a:spcBef>
              <a:spcAft>
                <a:spcPts val="0"/>
              </a:spcAft>
              <a:buNone/>
            </a:pPr>
            <a:r>
              <a:rPr lang="en"/>
              <a:t>Real estate price predictor</a:t>
            </a:r>
            <a:endParaRPr/>
          </a:p>
        </p:txBody>
      </p:sp>
      <p:sp>
        <p:nvSpPr>
          <p:cNvPr id="509" name="Google Shape;509;p25"/>
          <p:cNvSpPr txBox="1">
            <a:spLocks noGrp="1"/>
          </p:cNvSpPr>
          <p:nvPr>
            <p:ph type="subTitle" idx="1"/>
          </p:nvPr>
        </p:nvSpPr>
        <p:spPr>
          <a:xfrm>
            <a:off x="309800" y="3089825"/>
            <a:ext cx="5417400" cy="18777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Font typeface="Oswald"/>
              <a:buChar char="-"/>
            </a:pPr>
            <a:r>
              <a:rPr lang="en" sz="1600">
                <a:latin typeface="Oswald"/>
                <a:ea typeface="Oswald"/>
                <a:cs typeface="Oswald"/>
                <a:sym typeface="Oswald"/>
              </a:rPr>
              <a:t>Dimple Saraogi (075BCT034)</a:t>
            </a:r>
            <a:endParaRPr sz="1600">
              <a:latin typeface="Oswald"/>
              <a:ea typeface="Oswald"/>
              <a:cs typeface="Oswald"/>
              <a:sym typeface="Oswald"/>
            </a:endParaRPr>
          </a:p>
          <a:p>
            <a:pPr marL="457200" lvl="0" indent="-393700" algn="l" rtl="0">
              <a:spcBef>
                <a:spcPts val="0"/>
              </a:spcBef>
              <a:spcAft>
                <a:spcPts val="0"/>
              </a:spcAft>
              <a:buSzPts val="2600"/>
              <a:buFont typeface="Oswald"/>
              <a:buChar char="-"/>
            </a:pPr>
            <a:r>
              <a:rPr lang="en" sz="1600">
                <a:latin typeface="Oswald"/>
                <a:ea typeface="Oswald"/>
                <a:cs typeface="Oswald"/>
                <a:sym typeface="Oswald"/>
              </a:rPr>
              <a:t>Erosha Paudel (075BCT035)</a:t>
            </a:r>
            <a:endParaRPr sz="1600">
              <a:latin typeface="Oswald"/>
              <a:ea typeface="Oswald"/>
              <a:cs typeface="Oswald"/>
              <a:sym typeface="Oswald"/>
            </a:endParaRPr>
          </a:p>
          <a:p>
            <a:pPr marL="457200" lvl="0" indent="-393700" algn="l" rtl="0">
              <a:spcBef>
                <a:spcPts val="0"/>
              </a:spcBef>
              <a:spcAft>
                <a:spcPts val="0"/>
              </a:spcAft>
              <a:buSzPts val="2600"/>
              <a:buFont typeface="Oswald"/>
              <a:buChar char="-"/>
            </a:pPr>
            <a:r>
              <a:rPr lang="en" sz="1600">
                <a:latin typeface="Oswald"/>
                <a:ea typeface="Oswald"/>
                <a:cs typeface="Oswald"/>
                <a:sym typeface="Oswald"/>
              </a:rPr>
              <a:t>Bishal Chaudhary (075BCT027)</a:t>
            </a:r>
            <a:endParaRPr sz="1600">
              <a:latin typeface="Oswald"/>
              <a:ea typeface="Oswald"/>
              <a:cs typeface="Oswald"/>
              <a:sym typeface="Oswald"/>
            </a:endParaRPr>
          </a:p>
          <a:p>
            <a:pPr marL="457200" lvl="0" indent="-330200" algn="l" rtl="0">
              <a:spcBef>
                <a:spcPts val="0"/>
              </a:spcBef>
              <a:spcAft>
                <a:spcPts val="0"/>
              </a:spcAft>
              <a:buSzPts val="1600"/>
              <a:buFont typeface="Oswald"/>
              <a:buChar char="-"/>
            </a:pPr>
            <a:r>
              <a:rPr lang="en" sz="1600">
                <a:latin typeface="Oswald"/>
                <a:ea typeface="Oswald"/>
                <a:cs typeface="Oswald"/>
                <a:sym typeface="Oswald"/>
              </a:rPr>
              <a:t>Beenay Basnet(075bct21) </a:t>
            </a:r>
            <a:endParaRPr sz="1600">
              <a:latin typeface="Oswald"/>
              <a:ea typeface="Oswald"/>
              <a:cs typeface="Oswald"/>
              <a:sym typeface="Oswald"/>
            </a:endParaRPr>
          </a:p>
        </p:txBody>
      </p:sp>
      <p:pic>
        <p:nvPicPr>
          <p:cNvPr id="510" name="Google Shape;510;p25"/>
          <p:cNvPicPr preferRelativeResize="0"/>
          <p:nvPr/>
        </p:nvPicPr>
        <p:blipFill rotWithShape="1">
          <a:blip r:embed="rId3">
            <a:alphaModFix/>
          </a:blip>
          <a:srcRect t="5332" b="6085"/>
          <a:stretch/>
        </p:blipFill>
        <p:spPr>
          <a:xfrm>
            <a:off x="4138750" y="1148225"/>
            <a:ext cx="4285250" cy="284705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Literature review</a:t>
            </a:r>
            <a:endParaRPr/>
          </a:p>
        </p:txBody>
      </p:sp>
      <p:sp>
        <p:nvSpPr>
          <p:cNvPr id="613" name="Google Shape;613;p34"/>
          <p:cNvSpPr txBox="1">
            <a:spLocks noGrp="1"/>
          </p:cNvSpPr>
          <p:nvPr>
            <p:ph type="body" idx="1"/>
          </p:nvPr>
        </p:nvSpPr>
        <p:spPr>
          <a:xfrm>
            <a:off x="720000" y="1678700"/>
            <a:ext cx="7890600" cy="25695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Nepal- Brokers or middle mans are used for price prediction</a:t>
            </a:r>
            <a:endParaRPr sz="1700"/>
          </a:p>
          <a:p>
            <a:pPr marL="457200" lvl="0" indent="-336550" algn="l" rtl="0">
              <a:spcBef>
                <a:spcPts val="0"/>
              </a:spcBef>
              <a:spcAft>
                <a:spcPts val="0"/>
              </a:spcAft>
              <a:buSzPts val="1700"/>
              <a:buChar char="●"/>
            </a:pPr>
            <a:r>
              <a:rPr lang="en" sz="1700"/>
              <a:t>A regression model created by A.S. Mark and W.B. John was beneficial in assessing house price changes in a given area.</a:t>
            </a:r>
            <a:endParaRPr sz="1700"/>
          </a:p>
          <a:p>
            <a:pPr marL="457200" lvl="0" indent="-336550" algn="l" rtl="0">
              <a:spcBef>
                <a:spcPts val="0"/>
              </a:spcBef>
              <a:spcAft>
                <a:spcPts val="0"/>
              </a:spcAft>
              <a:buSzPts val="1700"/>
              <a:buChar char="●"/>
            </a:pPr>
            <a:r>
              <a:rPr lang="en" sz="1700"/>
              <a:t>There is also a similar model called REALas.com which does the same thing .</a:t>
            </a:r>
            <a:endParaRPr sz="1700"/>
          </a:p>
          <a:p>
            <a:pPr marL="457200" lvl="0" indent="0" algn="l" rtl="0">
              <a:spcBef>
                <a:spcPts val="1600"/>
              </a:spcBef>
              <a:spcAft>
                <a:spcPts val="0"/>
              </a:spcAft>
              <a:buNone/>
            </a:pPr>
            <a:endParaRPr sz="1700"/>
          </a:p>
          <a:p>
            <a:pPr marL="457200" lvl="0" indent="0" algn="l" rtl="0">
              <a:spcBef>
                <a:spcPts val="1600"/>
              </a:spcBef>
              <a:spcAft>
                <a:spcPts val="1600"/>
              </a:spcAft>
              <a:buNone/>
            </a:pPr>
            <a:endParaRPr sz="17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3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000" b="1">
                <a:latin typeface="Roboto"/>
                <a:ea typeface="Roboto"/>
                <a:cs typeface="Roboto"/>
                <a:sym typeface="Roboto"/>
              </a:rPr>
              <a:t>Expected Outcomes </a:t>
            </a:r>
            <a:endParaRPr sz="4600" b="1"/>
          </a:p>
        </p:txBody>
      </p:sp>
      <p:sp>
        <p:nvSpPr>
          <p:cNvPr id="607" name="Google Shape;607;p33"/>
          <p:cNvSpPr txBox="1">
            <a:spLocks noGrp="1"/>
          </p:cNvSpPr>
          <p:nvPr>
            <p:ph type="body" idx="1"/>
          </p:nvPr>
        </p:nvSpPr>
        <p:spPr>
          <a:xfrm>
            <a:off x="720000" y="1544400"/>
            <a:ext cx="7890600" cy="2703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900"/>
              <a:t>The price of various houses is predicted using a regression model. It falls under the category of supervised learning, which is one of the machine learning categories. The multiple linear regression model is shown to be appropriate for predicting property prices and this project is hoped to give the price prediction with minimum errors.</a:t>
            </a:r>
            <a:endParaRPr sz="19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2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Objectives</a:t>
            </a:r>
            <a:endParaRPr/>
          </a:p>
        </p:txBody>
      </p:sp>
      <p:sp>
        <p:nvSpPr>
          <p:cNvPr id="516" name="Google Shape;516;p26"/>
          <p:cNvSpPr txBox="1">
            <a:spLocks noGrp="1"/>
          </p:cNvSpPr>
          <p:nvPr>
            <p:ph type="body" idx="1"/>
          </p:nvPr>
        </p:nvSpPr>
        <p:spPr>
          <a:xfrm>
            <a:off x="720000" y="1104850"/>
            <a:ext cx="6995400" cy="26817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700"/>
          </a:p>
          <a:p>
            <a:pPr marL="457200" lvl="0" indent="-336550" algn="l" rtl="0">
              <a:spcBef>
                <a:spcPts val="1600"/>
              </a:spcBef>
              <a:spcAft>
                <a:spcPts val="0"/>
              </a:spcAft>
              <a:buSzPts val="1700"/>
              <a:buChar char="●"/>
            </a:pPr>
            <a:r>
              <a:rPr lang="en" sz="1700"/>
              <a:t>Understand the tools and frameworks with the hands on ML</a:t>
            </a:r>
            <a:endParaRPr sz="1700"/>
          </a:p>
          <a:p>
            <a:pPr marL="457200" lvl="0" indent="-336550" algn="l" rtl="0">
              <a:spcBef>
                <a:spcPts val="0"/>
              </a:spcBef>
              <a:spcAft>
                <a:spcPts val="0"/>
              </a:spcAft>
              <a:buSzPts val="1700"/>
              <a:buChar char="●"/>
            </a:pPr>
            <a:r>
              <a:rPr lang="en" sz="1700"/>
              <a:t>Give the best price prediction for houses.</a:t>
            </a:r>
            <a:endParaRPr sz="1700"/>
          </a:p>
        </p:txBody>
      </p:sp>
      <p:pic>
        <p:nvPicPr>
          <p:cNvPr id="517" name="Google Shape;517;p26"/>
          <p:cNvPicPr preferRelativeResize="0"/>
          <p:nvPr/>
        </p:nvPicPr>
        <p:blipFill rotWithShape="1">
          <a:blip r:embed="rId3">
            <a:alphaModFix/>
          </a:blip>
          <a:srcRect l="-122816" t="-118343" r="-13869" b="-18343"/>
          <a:stretch/>
        </p:blipFill>
        <p:spPr>
          <a:xfrm>
            <a:off x="1354747" y="0"/>
            <a:ext cx="6434506" cy="5143501"/>
          </a:xfrm>
          <a:prstGeom prst="rect">
            <a:avLst/>
          </a:prstGeom>
          <a:noFill/>
          <a:ln>
            <a:noFill/>
          </a:ln>
        </p:spPr>
      </p:pic>
      <p:pic>
        <p:nvPicPr>
          <p:cNvPr id="518" name="Google Shape;518;p26"/>
          <p:cNvPicPr preferRelativeResize="0"/>
          <p:nvPr/>
        </p:nvPicPr>
        <p:blipFill>
          <a:blip r:embed="rId4">
            <a:alphaModFix/>
          </a:blip>
          <a:stretch>
            <a:fillRect/>
          </a:stretch>
        </p:blipFill>
        <p:spPr>
          <a:xfrm>
            <a:off x="1354738" y="2968675"/>
            <a:ext cx="2847975" cy="160020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Existing System</a:t>
            </a:r>
            <a:endParaRPr/>
          </a:p>
        </p:txBody>
      </p:sp>
      <p:sp>
        <p:nvSpPr>
          <p:cNvPr id="524" name="Google Shape;524;p27"/>
          <p:cNvSpPr txBox="1">
            <a:spLocks noGrp="1"/>
          </p:cNvSpPr>
          <p:nvPr>
            <p:ph type="body" idx="1"/>
          </p:nvPr>
        </p:nvSpPr>
        <p:spPr>
          <a:xfrm>
            <a:off x="389450" y="1304475"/>
            <a:ext cx="3263400" cy="354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Problem faced during buying a house:</a:t>
            </a:r>
            <a:endParaRPr sz="1600"/>
          </a:p>
          <a:p>
            <a:pPr marL="457200" lvl="0" indent="-330200" algn="l" rtl="0">
              <a:spcBef>
                <a:spcPts val="1600"/>
              </a:spcBef>
              <a:spcAft>
                <a:spcPts val="0"/>
              </a:spcAft>
              <a:buSzPts val="1600"/>
              <a:buChar char="❖"/>
            </a:pPr>
            <a:r>
              <a:rPr lang="en" sz="1600"/>
              <a:t>Buyers are generally not aware of the factor that influences the house pricing.</a:t>
            </a:r>
            <a:endParaRPr sz="1600"/>
          </a:p>
          <a:p>
            <a:pPr marL="457200" lvl="0" indent="-330200" algn="l" rtl="0">
              <a:spcBef>
                <a:spcPts val="0"/>
              </a:spcBef>
              <a:spcAft>
                <a:spcPts val="0"/>
              </a:spcAft>
              <a:buSzPts val="1600"/>
              <a:buChar char="❖"/>
            </a:pPr>
            <a:r>
              <a:rPr lang="en" sz="1600"/>
              <a:t>Hence,real estate agents are trusted that create a middle man which increase the cost of houses.</a:t>
            </a:r>
            <a:endParaRPr sz="1600"/>
          </a:p>
          <a:p>
            <a:pPr marL="457200" lvl="0" indent="0" algn="l" rtl="0">
              <a:spcBef>
                <a:spcPts val="1600"/>
              </a:spcBef>
              <a:spcAft>
                <a:spcPts val="0"/>
              </a:spcAft>
              <a:buNone/>
            </a:pPr>
            <a:endParaRPr sz="1600"/>
          </a:p>
          <a:p>
            <a:pPr marL="0" lvl="0" indent="0" algn="l" rtl="0">
              <a:spcBef>
                <a:spcPts val="1600"/>
              </a:spcBef>
              <a:spcAft>
                <a:spcPts val="1600"/>
              </a:spcAft>
              <a:buNone/>
            </a:pPr>
            <a:endParaRPr sz="1600"/>
          </a:p>
        </p:txBody>
      </p:sp>
      <p:pic>
        <p:nvPicPr>
          <p:cNvPr id="525" name="Google Shape;525;p27"/>
          <p:cNvPicPr preferRelativeResize="0"/>
          <p:nvPr/>
        </p:nvPicPr>
        <p:blipFill rotWithShape="1">
          <a:blip r:embed="rId3">
            <a:alphaModFix/>
          </a:blip>
          <a:srcRect l="13500" t="2964" r="11413" b="9053"/>
          <a:stretch/>
        </p:blipFill>
        <p:spPr>
          <a:xfrm>
            <a:off x="4445775" y="366863"/>
            <a:ext cx="4348224" cy="4409765"/>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2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Proposed System</a:t>
            </a:r>
            <a:endParaRPr/>
          </a:p>
        </p:txBody>
      </p:sp>
      <p:sp>
        <p:nvSpPr>
          <p:cNvPr id="531" name="Google Shape;531;p28"/>
          <p:cNvSpPr txBox="1">
            <a:spLocks noGrp="1"/>
          </p:cNvSpPr>
          <p:nvPr>
            <p:ph type="body" idx="1"/>
          </p:nvPr>
        </p:nvSpPr>
        <p:spPr>
          <a:xfrm>
            <a:off x="301825" y="1341075"/>
            <a:ext cx="5898900" cy="4863900"/>
          </a:xfrm>
          <a:prstGeom prst="rect">
            <a:avLst/>
          </a:prstGeom>
        </p:spPr>
        <p:txBody>
          <a:bodyPr spcFirstLastPara="1" wrap="square" lIns="91425" tIns="91425" rIns="91425" bIns="91425" anchor="t" anchorCtr="0">
            <a:spAutoFit/>
          </a:bodyPr>
          <a:lstStyle/>
          <a:p>
            <a:pPr marL="457200" lvl="0" indent="-381000" algn="l" rtl="0">
              <a:spcBef>
                <a:spcPts val="0"/>
              </a:spcBef>
              <a:spcAft>
                <a:spcPts val="0"/>
              </a:spcAft>
              <a:buSzPts val="2400"/>
              <a:buFont typeface="Arial"/>
              <a:buChar char="●"/>
            </a:pPr>
            <a:r>
              <a:rPr lang="en" sz="2400">
                <a:latin typeface="Arial"/>
                <a:ea typeface="Arial"/>
                <a:cs typeface="Arial"/>
                <a:sym typeface="Arial"/>
              </a:rPr>
              <a:t>Data set of house prices will be taken with some features like number of bathrooms number of bedrooms,etc</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 sz="2400">
                <a:latin typeface="Arial"/>
                <a:ea typeface="Arial"/>
                <a:cs typeface="Arial"/>
                <a:sym typeface="Arial"/>
              </a:rPr>
              <a:t>The motive will be to create a model which will predict the price for any new house while looking at the features</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 sz="2400">
                <a:latin typeface="Arial"/>
                <a:ea typeface="Arial"/>
                <a:cs typeface="Arial"/>
                <a:sym typeface="Arial"/>
              </a:rPr>
              <a:t>The model will deal with real world data and not just artificial datasets.</a:t>
            </a:r>
            <a:endParaRPr sz="2400">
              <a:latin typeface="Arial"/>
              <a:ea typeface="Arial"/>
              <a:cs typeface="Arial"/>
              <a:sym typeface="Arial"/>
            </a:endParaRPr>
          </a:p>
          <a:p>
            <a:pPr marL="457200" lvl="0" indent="0" algn="l" rtl="0">
              <a:spcBef>
                <a:spcPts val="1600"/>
              </a:spcBef>
              <a:spcAft>
                <a:spcPts val="0"/>
              </a:spcAft>
              <a:buNone/>
            </a:pPr>
            <a:endParaRPr sz="2400">
              <a:latin typeface="Arial"/>
              <a:ea typeface="Arial"/>
              <a:cs typeface="Arial"/>
              <a:sym typeface="Arial"/>
            </a:endParaRPr>
          </a:p>
          <a:p>
            <a:pPr marL="457200" lvl="0" indent="0" algn="l" rtl="0">
              <a:spcBef>
                <a:spcPts val="1600"/>
              </a:spcBef>
              <a:spcAft>
                <a:spcPts val="0"/>
              </a:spcAft>
              <a:buNone/>
            </a:pPr>
            <a:endParaRPr sz="2400">
              <a:latin typeface="Arial"/>
              <a:ea typeface="Arial"/>
              <a:cs typeface="Arial"/>
              <a:sym typeface="Arial"/>
            </a:endParaRPr>
          </a:p>
          <a:p>
            <a:pPr marL="457200" lvl="0" indent="0" algn="l" rtl="0">
              <a:spcBef>
                <a:spcPts val="1600"/>
              </a:spcBef>
              <a:spcAft>
                <a:spcPts val="1600"/>
              </a:spcAft>
              <a:buNone/>
            </a:pPr>
            <a:endParaRPr sz="2400">
              <a:latin typeface="Arial"/>
              <a:ea typeface="Arial"/>
              <a:cs typeface="Arial"/>
              <a:sym typeface="Arial"/>
            </a:endParaRPr>
          </a:p>
        </p:txBody>
      </p:sp>
      <p:sp>
        <p:nvSpPr>
          <p:cNvPr id="532" name="Google Shape;532;p28"/>
          <p:cNvSpPr/>
          <p:nvPr/>
        </p:nvSpPr>
        <p:spPr>
          <a:xfrm>
            <a:off x="7298875" y="2793425"/>
            <a:ext cx="1034100" cy="966900"/>
          </a:xfrm>
          <a:prstGeom prst="ellipse">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Model</a:t>
            </a:r>
            <a:endParaRPr>
              <a:solidFill>
                <a:schemeClr val="lt1"/>
              </a:solidFill>
            </a:endParaRPr>
          </a:p>
        </p:txBody>
      </p:sp>
      <p:sp>
        <p:nvSpPr>
          <p:cNvPr id="533" name="Google Shape;533;p28"/>
          <p:cNvSpPr/>
          <p:nvPr/>
        </p:nvSpPr>
        <p:spPr>
          <a:xfrm>
            <a:off x="6311875" y="2571750"/>
            <a:ext cx="778800" cy="13431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F1</a:t>
            </a:r>
            <a:endParaRPr>
              <a:solidFill>
                <a:schemeClr val="lt1"/>
              </a:solidFill>
            </a:endParaRPr>
          </a:p>
          <a:p>
            <a:pPr marL="0" lvl="0" indent="0" algn="l" rtl="0">
              <a:spcBef>
                <a:spcPts val="0"/>
              </a:spcBef>
              <a:spcAft>
                <a:spcPts val="0"/>
              </a:spcAft>
              <a:buNone/>
            </a:pPr>
            <a:r>
              <a:rPr lang="en">
                <a:solidFill>
                  <a:schemeClr val="lt1"/>
                </a:solidFill>
              </a:rPr>
              <a:t>F2</a:t>
            </a:r>
            <a:endParaRPr>
              <a:solidFill>
                <a:schemeClr val="lt1"/>
              </a:solidFill>
            </a:endParaRPr>
          </a:p>
          <a:p>
            <a:pPr marL="0" lvl="0" indent="0" algn="l" rtl="0">
              <a:spcBef>
                <a:spcPts val="0"/>
              </a:spcBef>
              <a:spcAft>
                <a:spcPts val="0"/>
              </a:spcAft>
              <a:buNone/>
            </a:pPr>
            <a:r>
              <a:rPr lang="en">
                <a:solidFill>
                  <a:schemeClr val="lt1"/>
                </a:solidFill>
              </a:rPr>
              <a:t>F3</a:t>
            </a:r>
            <a:endParaRPr>
              <a:solidFill>
                <a:schemeClr val="lt1"/>
              </a:solidFill>
            </a:endParaRPr>
          </a:p>
          <a:p>
            <a:pPr marL="0" lvl="0" indent="0" algn="l" rtl="0">
              <a:spcBef>
                <a:spcPts val="0"/>
              </a:spcBef>
              <a:spcAft>
                <a:spcPts val="0"/>
              </a:spcAft>
              <a:buNone/>
            </a:pPr>
            <a:r>
              <a:rPr lang="en">
                <a:solidFill>
                  <a:schemeClr val="lt1"/>
                </a:solidFill>
              </a:rPr>
              <a:t>.</a:t>
            </a:r>
            <a:endParaRPr>
              <a:solidFill>
                <a:schemeClr val="lt1"/>
              </a:solidFill>
            </a:endParaRPr>
          </a:p>
          <a:p>
            <a:pPr marL="0" lvl="0" indent="0" algn="l" rtl="0">
              <a:spcBef>
                <a:spcPts val="0"/>
              </a:spcBef>
              <a:spcAft>
                <a:spcPts val="0"/>
              </a:spcAft>
              <a:buNone/>
            </a:pPr>
            <a:r>
              <a:rPr lang="en">
                <a:solidFill>
                  <a:schemeClr val="lt1"/>
                </a:solidFill>
              </a:rPr>
              <a:t>.</a:t>
            </a:r>
            <a:endParaRPr>
              <a:solidFill>
                <a:schemeClr val="lt1"/>
              </a:solidFill>
            </a:endParaRPr>
          </a:p>
          <a:p>
            <a:pPr marL="0" lvl="0" indent="0" algn="l" rtl="0">
              <a:spcBef>
                <a:spcPts val="0"/>
              </a:spcBef>
              <a:spcAft>
                <a:spcPts val="0"/>
              </a:spcAft>
              <a:buNone/>
            </a:pPr>
            <a:r>
              <a:rPr lang="en">
                <a:solidFill>
                  <a:schemeClr val="lt1"/>
                </a:solidFill>
              </a:rPr>
              <a:t>.</a:t>
            </a:r>
            <a:endParaRPr>
              <a:solidFill>
                <a:schemeClr val="lt1"/>
              </a:solidFill>
            </a:endParaRPr>
          </a:p>
        </p:txBody>
      </p:sp>
      <p:sp>
        <p:nvSpPr>
          <p:cNvPr id="534" name="Google Shape;534;p28"/>
          <p:cNvSpPr/>
          <p:nvPr/>
        </p:nvSpPr>
        <p:spPr>
          <a:xfrm>
            <a:off x="8541175" y="2605325"/>
            <a:ext cx="389400" cy="13431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P</a:t>
            </a:r>
            <a:endParaRPr>
              <a:solidFill>
                <a:schemeClr val="lt1"/>
              </a:solidFill>
            </a:endParaRPr>
          </a:p>
          <a:p>
            <a:pPr marL="0" lvl="0" indent="0" algn="l" rtl="0">
              <a:spcBef>
                <a:spcPts val="0"/>
              </a:spcBef>
              <a:spcAft>
                <a:spcPts val="0"/>
              </a:spcAft>
              <a:buNone/>
            </a:pPr>
            <a:r>
              <a:rPr lang="en">
                <a:solidFill>
                  <a:schemeClr val="lt1"/>
                </a:solidFill>
              </a:rPr>
              <a:t>R</a:t>
            </a:r>
            <a:endParaRPr>
              <a:solidFill>
                <a:schemeClr val="lt1"/>
              </a:solidFill>
            </a:endParaRPr>
          </a:p>
          <a:p>
            <a:pPr marL="0" lvl="0" indent="0" algn="l" rtl="0">
              <a:spcBef>
                <a:spcPts val="0"/>
              </a:spcBef>
              <a:spcAft>
                <a:spcPts val="0"/>
              </a:spcAft>
              <a:buNone/>
            </a:pPr>
            <a:r>
              <a:rPr lang="en">
                <a:solidFill>
                  <a:schemeClr val="lt1"/>
                </a:solidFill>
              </a:rPr>
              <a:t>I</a:t>
            </a:r>
            <a:endParaRPr>
              <a:solidFill>
                <a:schemeClr val="lt1"/>
              </a:solidFill>
            </a:endParaRPr>
          </a:p>
          <a:p>
            <a:pPr marL="0" lvl="0" indent="0" algn="l" rtl="0">
              <a:spcBef>
                <a:spcPts val="0"/>
              </a:spcBef>
              <a:spcAft>
                <a:spcPts val="0"/>
              </a:spcAft>
              <a:buNone/>
            </a:pPr>
            <a:r>
              <a:rPr lang="en">
                <a:solidFill>
                  <a:schemeClr val="lt1"/>
                </a:solidFill>
              </a:rPr>
              <a:t>C</a:t>
            </a:r>
            <a:endParaRPr>
              <a:solidFill>
                <a:schemeClr val="lt1"/>
              </a:solidFill>
            </a:endParaRPr>
          </a:p>
          <a:p>
            <a:pPr marL="0" lvl="0" indent="0" algn="l" rtl="0">
              <a:spcBef>
                <a:spcPts val="0"/>
              </a:spcBef>
              <a:spcAft>
                <a:spcPts val="0"/>
              </a:spcAft>
              <a:buNone/>
            </a:pPr>
            <a:r>
              <a:rPr lang="en">
                <a:solidFill>
                  <a:schemeClr val="lt1"/>
                </a:solidFill>
              </a:rPr>
              <a:t>E</a:t>
            </a:r>
            <a:endParaRPr>
              <a:solidFill>
                <a:schemeClr val="lt1"/>
              </a:solidFill>
            </a:endParaRPr>
          </a:p>
        </p:txBody>
      </p:sp>
      <p:cxnSp>
        <p:nvCxnSpPr>
          <p:cNvPr id="535" name="Google Shape;535;p28"/>
          <p:cNvCxnSpPr>
            <a:stCxn id="533" idx="3"/>
            <a:endCxn id="533" idx="3"/>
          </p:cNvCxnSpPr>
          <p:nvPr/>
        </p:nvCxnSpPr>
        <p:spPr>
          <a:xfrm>
            <a:off x="7090675" y="3243300"/>
            <a:ext cx="0" cy="0"/>
          </a:xfrm>
          <a:prstGeom prst="straightConnector1">
            <a:avLst/>
          </a:prstGeom>
          <a:noFill/>
          <a:ln w="9525" cap="flat" cmpd="sng">
            <a:solidFill>
              <a:schemeClr val="dk2"/>
            </a:solidFill>
            <a:prstDash val="solid"/>
            <a:round/>
            <a:headEnd type="none" w="med" len="med"/>
            <a:tailEnd type="none" w="med" len="med"/>
          </a:ln>
        </p:spPr>
      </p:cxnSp>
      <p:sp>
        <p:nvSpPr>
          <p:cNvPr id="536" name="Google Shape;536;p28"/>
          <p:cNvSpPr/>
          <p:nvPr/>
        </p:nvSpPr>
        <p:spPr>
          <a:xfrm>
            <a:off x="8332975" y="3216425"/>
            <a:ext cx="167700" cy="120900"/>
          </a:xfrm>
          <a:prstGeom prst="rightArrow">
            <a:avLst>
              <a:gd name="adj1" fmla="val 50000"/>
              <a:gd name="adj2" fmla="val 44272"/>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7110925" y="3216425"/>
            <a:ext cx="167700" cy="120900"/>
          </a:xfrm>
          <a:prstGeom prst="righ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 of model</a:t>
            </a:r>
            <a:endParaRPr/>
          </a:p>
          <a:p>
            <a:pPr marL="0" lvl="0" indent="0" algn="l" rtl="0">
              <a:spcBef>
                <a:spcPts val="0"/>
              </a:spcBef>
              <a:spcAft>
                <a:spcPts val="0"/>
              </a:spcAft>
              <a:buNone/>
            </a:pPr>
            <a:endParaRPr/>
          </a:p>
        </p:txBody>
      </p:sp>
      <p:sp>
        <p:nvSpPr>
          <p:cNvPr id="543" name="Google Shape;543;p29"/>
          <p:cNvSpPr txBox="1">
            <a:spLocks noGrp="1"/>
          </p:cNvSpPr>
          <p:nvPr>
            <p:ph type="body" idx="1"/>
          </p:nvPr>
        </p:nvSpPr>
        <p:spPr>
          <a:xfrm>
            <a:off x="720000" y="1112700"/>
            <a:ext cx="7890600" cy="3143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Supervised learning-Because we have features and labels with us</a:t>
            </a:r>
            <a:endParaRPr sz="2000"/>
          </a:p>
          <a:p>
            <a:pPr marL="457200" lvl="0" indent="-355600" algn="l" rtl="0">
              <a:spcBef>
                <a:spcPts val="0"/>
              </a:spcBef>
              <a:spcAft>
                <a:spcPts val="0"/>
              </a:spcAft>
              <a:buSzPts val="2000"/>
              <a:buChar char="●"/>
            </a:pPr>
            <a:r>
              <a:rPr lang="en" sz="2000"/>
              <a:t>Regression task-Give the value of prices</a:t>
            </a:r>
            <a:endParaRPr sz="2000"/>
          </a:p>
          <a:p>
            <a:pPr marL="457200" lvl="0" indent="-355600" algn="l" rtl="0">
              <a:spcBef>
                <a:spcPts val="0"/>
              </a:spcBef>
              <a:spcAft>
                <a:spcPts val="0"/>
              </a:spcAft>
              <a:buSzPts val="2000"/>
              <a:buChar char="●"/>
            </a:pPr>
            <a:r>
              <a:rPr lang="en" sz="2000"/>
              <a:t>Batch learning-Data is already given and build a model.</a:t>
            </a:r>
            <a:endParaRPr sz="2000"/>
          </a:p>
          <a:p>
            <a:pPr marL="457200" lvl="0" indent="-355600" algn="l" rtl="0">
              <a:spcBef>
                <a:spcPts val="0"/>
              </a:spcBef>
              <a:spcAft>
                <a:spcPts val="0"/>
              </a:spcAft>
              <a:buSzPts val="2000"/>
              <a:buChar char="●"/>
            </a:pPr>
            <a:r>
              <a:rPr lang="en" sz="2000"/>
              <a:t>Performance measure -RMSE </a:t>
            </a:r>
            <a:endParaRPr sz="2000"/>
          </a:p>
        </p:txBody>
      </p:sp>
      <p:pic>
        <p:nvPicPr>
          <p:cNvPr id="544" name="Google Shape;544;p29"/>
          <p:cNvPicPr preferRelativeResize="0"/>
          <p:nvPr/>
        </p:nvPicPr>
        <p:blipFill rotWithShape="1">
          <a:blip r:embed="rId3">
            <a:alphaModFix/>
          </a:blip>
          <a:srcRect l="66677" t="48822" r="3802" b="37071"/>
          <a:stretch/>
        </p:blipFill>
        <p:spPr>
          <a:xfrm>
            <a:off x="2573273" y="2953450"/>
            <a:ext cx="2811976" cy="755451"/>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rgbClr val="030509"/>
            </a:gs>
          </a:gsLst>
          <a:path path="circle">
            <a:fillToRect l="50000" t="50000" r="50000" b="50000"/>
          </a:path>
          <a:tileRect/>
        </a:gradFill>
        <a:effectLst/>
      </p:bgPr>
    </p:bg>
    <p:spTree>
      <p:nvGrpSpPr>
        <p:cNvPr id="1" name="Shape 548"/>
        <p:cNvGrpSpPr/>
        <p:nvPr/>
      </p:nvGrpSpPr>
      <p:grpSpPr>
        <a:xfrm>
          <a:off x="0" y="0"/>
          <a:ext cx="0" cy="0"/>
          <a:chOff x="0" y="0"/>
          <a:chExt cx="0" cy="0"/>
        </a:xfrm>
      </p:grpSpPr>
      <p:grpSp>
        <p:nvGrpSpPr>
          <p:cNvPr id="549" name="Google Shape;549;p30"/>
          <p:cNvGrpSpPr/>
          <p:nvPr/>
        </p:nvGrpSpPr>
        <p:grpSpPr>
          <a:xfrm>
            <a:off x="120874" y="1300250"/>
            <a:ext cx="3746339" cy="1013100"/>
            <a:chOff x="120874" y="1242975"/>
            <a:chExt cx="3746339" cy="1013100"/>
          </a:xfrm>
        </p:grpSpPr>
        <p:cxnSp>
          <p:nvCxnSpPr>
            <p:cNvPr id="550" name="Google Shape;550;p30"/>
            <p:cNvCxnSpPr/>
            <p:nvPr/>
          </p:nvCxnSpPr>
          <p:spPr>
            <a:xfrm rot="10800000">
              <a:off x="2642013" y="1654113"/>
              <a:ext cx="1225200" cy="0"/>
            </a:xfrm>
            <a:prstGeom prst="straightConnector1">
              <a:avLst/>
            </a:prstGeom>
            <a:noFill/>
            <a:ln w="9525" cap="flat" cmpd="sng">
              <a:solidFill>
                <a:srgbClr val="307BF3"/>
              </a:solidFill>
              <a:prstDash val="solid"/>
              <a:round/>
              <a:headEnd type="none" w="sm" len="sm"/>
              <a:tailEnd type="oval" w="med" len="med"/>
            </a:ln>
          </p:spPr>
        </p:cxnSp>
        <p:sp>
          <p:nvSpPr>
            <p:cNvPr id="551" name="Google Shape;551;p30"/>
            <p:cNvSpPr txBox="1"/>
            <p:nvPr/>
          </p:nvSpPr>
          <p:spPr>
            <a:xfrm>
              <a:off x="120874" y="1242975"/>
              <a:ext cx="2312100" cy="101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dirty="0">
                  <a:solidFill>
                    <a:schemeClr val="dk1"/>
                  </a:solidFill>
                </a:rPr>
                <a:t>Data Collection</a:t>
              </a:r>
              <a:endParaRPr sz="1900" b="1" dirty="0">
                <a:latin typeface="Roboto"/>
                <a:ea typeface="Roboto"/>
                <a:cs typeface="Roboto"/>
                <a:sym typeface="Roboto"/>
              </a:endParaRPr>
            </a:p>
            <a:p>
              <a:pPr marL="0" lvl="0" indent="0" algn="r" rtl="0">
                <a:spcBef>
                  <a:spcPts val="0"/>
                </a:spcBef>
                <a:spcAft>
                  <a:spcPts val="0"/>
                </a:spcAft>
                <a:buNone/>
              </a:pPr>
              <a:endParaRPr sz="800" b="1" dirty="0">
                <a:latin typeface="Roboto"/>
                <a:ea typeface="Roboto"/>
                <a:cs typeface="Roboto"/>
                <a:sym typeface="Roboto"/>
              </a:endParaRPr>
            </a:p>
            <a:p>
              <a:pPr marL="0" lvl="0" indent="0" algn="l" rtl="0">
                <a:spcBef>
                  <a:spcPts val="0"/>
                </a:spcBef>
                <a:spcAft>
                  <a:spcPts val="1600"/>
                </a:spcAft>
                <a:buNone/>
              </a:pPr>
              <a:r>
                <a:rPr lang="en" sz="1800" dirty="0">
                  <a:solidFill>
                    <a:srgbClr val="878FFF"/>
                  </a:solidFill>
                  <a:latin typeface="Roboto"/>
                  <a:ea typeface="Roboto"/>
                  <a:cs typeface="Roboto"/>
                  <a:sym typeface="Roboto"/>
                </a:rPr>
                <a:t>UCI ML repository </a:t>
              </a:r>
              <a:endParaRPr sz="800" b="1" dirty="0">
                <a:solidFill>
                  <a:srgbClr val="878FFF"/>
                </a:solidFill>
                <a:latin typeface="Roboto"/>
                <a:ea typeface="Roboto"/>
                <a:cs typeface="Roboto"/>
                <a:sym typeface="Roboto"/>
              </a:endParaRPr>
            </a:p>
          </p:txBody>
        </p:sp>
      </p:grpSp>
      <p:grpSp>
        <p:nvGrpSpPr>
          <p:cNvPr id="552" name="Google Shape;552;p30"/>
          <p:cNvGrpSpPr/>
          <p:nvPr/>
        </p:nvGrpSpPr>
        <p:grpSpPr>
          <a:xfrm>
            <a:off x="268601" y="3108425"/>
            <a:ext cx="3303337" cy="1013100"/>
            <a:chOff x="268601" y="3108425"/>
            <a:chExt cx="3303337" cy="1013100"/>
          </a:xfrm>
        </p:grpSpPr>
        <p:cxnSp>
          <p:nvCxnSpPr>
            <p:cNvPr id="553" name="Google Shape;553;p30"/>
            <p:cNvCxnSpPr/>
            <p:nvPr/>
          </p:nvCxnSpPr>
          <p:spPr>
            <a:xfrm rot="10800000">
              <a:off x="2641938" y="3108425"/>
              <a:ext cx="930000" cy="0"/>
            </a:xfrm>
            <a:prstGeom prst="straightConnector1">
              <a:avLst/>
            </a:prstGeom>
            <a:noFill/>
            <a:ln w="9525" cap="flat" cmpd="sng">
              <a:solidFill>
                <a:srgbClr val="0E65F0"/>
              </a:solidFill>
              <a:prstDash val="solid"/>
              <a:round/>
              <a:headEnd type="none" w="sm" len="sm"/>
              <a:tailEnd type="oval" w="med" len="med"/>
            </a:ln>
          </p:spPr>
        </p:cxnSp>
        <p:sp>
          <p:nvSpPr>
            <p:cNvPr id="554" name="Google Shape;554;p30"/>
            <p:cNvSpPr txBox="1"/>
            <p:nvPr/>
          </p:nvSpPr>
          <p:spPr>
            <a:xfrm>
              <a:off x="268601" y="3108425"/>
              <a:ext cx="2217900" cy="101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b="1">
                  <a:solidFill>
                    <a:schemeClr val="dk1"/>
                  </a:solidFill>
                </a:rPr>
                <a:t>Pre-Processing</a:t>
              </a:r>
              <a:endParaRPr sz="1500" b="1">
                <a:latin typeface="Roboto"/>
                <a:ea typeface="Roboto"/>
                <a:cs typeface="Roboto"/>
                <a:sym typeface="Roboto"/>
              </a:endParaRPr>
            </a:p>
            <a:p>
              <a:pPr marL="0" lvl="0" indent="0" algn="r" rtl="0">
                <a:spcBef>
                  <a:spcPts val="0"/>
                </a:spcBef>
                <a:spcAft>
                  <a:spcPts val="0"/>
                </a:spcAft>
                <a:buNone/>
              </a:pPr>
              <a:endParaRPr sz="800" b="1">
                <a:latin typeface="Roboto"/>
                <a:ea typeface="Roboto"/>
                <a:cs typeface="Roboto"/>
                <a:sym typeface="Roboto"/>
              </a:endParaRPr>
            </a:p>
            <a:p>
              <a:pPr marL="0" lvl="0" indent="0" algn="l" rtl="0">
                <a:spcBef>
                  <a:spcPts val="0"/>
                </a:spcBef>
                <a:spcAft>
                  <a:spcPts val="0"/>
                </a:spcAft>
                <a:buNone/>
              </a:pPr>
              <a:r>
                <a:rPr lang="en">
                  <a:solidFill>
                    <a:srgbClr val="307BF3"/>
                  </a:solidFill>
                </a:rPr>
                <a:t>Train-Test Splitting(Sklearn)</a:t>
              </a:r>
              <a:endParaRPr>
                <a:solidFill>
                  <a:srgbClr val="307BF3"/>
                </a:solidFill>
              </a:endParaRPr>
            </a:p>
            <a:p>
              <a:pPr marL="0" lvl="0" indent="0" algn="r" rtl="0">
                <a:spcBef>
                  <a:spcPts val="0"/>
                </a:spcBef>
                <a:spcAft>
                  <a:spcPts val="1600"/>
                </a:spcAft>
                <a:buNone/>
              </a:pPr>
              <a:endParaRPr sz="800">
                <a:latin typeface="Roboto"/>
                <a:ea typeface="Roboto"/>
                <a:cs typeface="Roboto"/>
                <a:sym typeface="Roboto"/>
              </a:endParaRPr>
            </a:p>
          </p:txBody>
        </p:sp>
      </p:grpSp>
      <p:grpSp>
        <p:nvGrpSpPr>
          <p:cNvPr id="555" name="Google Shape;555;p30"/>
          <p:cNvGrpSpPr/>
          <p:nvPr/>
        </p:nvGrpSpPr>
        <p:grpSpPr>
          <a:xfrm>
            <a:off x="4657738" y="3391700"/>
            <a:ext cx="4162864" cy="1187100"/>
            <a:chOff x="4657738" y="3391700"/>
            <a:chExt cx="4162864" cy="1187100"/>
          </a:xfrm>
        </p:grpSpPr>
        <p:cxnSp>
          <p:nvCxnSpPr>
            <p:cNvPr id="556" name="Google Shape;556;p30"/>
            <p:cNvCxnSpPr/>
            <p:nvPr/>
          </p:nvCxnSpPr>
          <p:spPr>
            <a:xfrm>
              <a:off x="4657738" y="3854000"/>
              <a:ext cx="1838700" cy="0"/>
            </a:xfrm>
            <a:prstGeom prst="straightConnector1">
              <a:avLst/>
            </a:prstGeom>
            <a:noFill/>
            <a:ln w="9525" cap="flat" cmpd="sng">
              <a:solidFill>
                <a:srgbClr val="0D5DDF"/>
              </a:solidFill>
              <a:prstDash val="solid"/>
              <a:round/>
              <a:headEnd type="none" w="sm" len="sm"/>
              <a:tailEnd type="oval" w="med" len="med"/>
            </a:ln>
          </p:spPr>
        </p:cxnSp>
        <p:sp>
          <p:nvSpPr>
            <p:cNvPr id="557" name="Google Shape;557;p30"/>
            <p:cNvSpPr txBox="1"/>
            <p:nvPr/>
          </p:nvSpPr>
          <p:spPr>
            <a:xfrm>
              <a:off x="6498001" y="3391700"/>
              <a:ext cx="2322600" cy="11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chemeClr val="dk1"/>
                  </a:solidFill>
                </a:rPr>
                <a:t>Data Analysis</a:t>
              </a:r>
              <a:endParaRPr sz="1900" b="1">
                <a:latin typeface="Roboto"/>
                <a:ea typeface="Roboto"/>
                <a:cs typeface="Roboto"/>
                <a:sym typeface="Roboto"/>
              </a:endParaRPr>
            </a:p>
            <a:p>
              <a:pPr marL="0" lvl="0" indent="0" algn="l" rtl="0">
                <a:spcBef>
                  <a:spcPts val="0"/>
                </a:spcBef>
                <a:spcAft>
                  <a:spcPts val="0"/>
                </a:spcAft>
                <a:buNone/>
              </a:pPr>
              <a:endParaRPr sz="800" b="1">
                <a:latin typeface="Roboto"/>
                <a:ea typeface="Roboto"/>
                <a:cs typeface="Roboto"/>
                <a:sym typeface="Roboto"/>
              </a:endParaRPr>
            </a:p>
            <a:p>
              <a:pPr marL="0" lvl="0" indent="0" algn="l" rtl="0">
                <a:spcBef>
                  <a:spcPts val="0"/>
                </a:spcBef>
                <a:spcAft>
                  <a:spcPts val="0"/>
                </a:spcAft>
                <a:buNone/>
              </a:pPr>
              <a:r>
                <a:rPr lang="en">
                  <a:solidFill>
                    <a:srgbClr val="307BF3"/>
                  </a:solidFill>
                </a:rPr>
                <a:t>Pandas library</a:t>
              </a:r>
              <a:endParaRPr sz="800" b="1">
                <a:solidFill>
                  <a:srgbClr val="307BF3"/>
                </a:solidFill>
                <a:latin typeface="Roboto"/>
                <a:ea typeface="Roboto"/>
                <a:cs typeface="Roboto"/>
                <a:sym typeface="Roboto"/>
              </a:endParaRPr>
            </a:p>
          </p:txBody>
        </p:sp>
      </p:grpSp>
      <p:grpSp>
        <p:nvGrpSpPr>
          <p:cNvPr id="558" name="Google Shape;558;p30"/>
          <p:cNvGrpSpPr/>
          <p:nvPr/>
        </p:nvGrpSpPr>
        <p:grpSpPr>
          <a:xfrm>
            <a:off x="5209938" y="980298"/>
            <a:ext cx="3746410" cy="1187186"/>
            <a:chOff x="5209838" y="1242975"/>
            <a:chExt cx="3610650" cy="924600"/>
          </a:xfrm>
        </p:grpSpPr>
        <p:sp>
          <p:nvSpPr>
            <p:cNvPr id="559" name="Google Shape;559;p30"/>
            <p:cNvSpPr txBox="1"/>
            <p:nvPr/>
          </p:nvSpPr>
          <p:spPr>
            <a:xfrm>
              <a:off x="6696488" y="1242975"/>
              <a:ext cx="2124000" cy="92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dirty="0">
                  <a:solidFill>
                    <a:schemeClr val="dk1"/>
                  </a:solidFill>
                </a:rPr>
                <a:t>Evaluation of model</a:t>
              </a:r>
              <a:endParaRPr sz="2100" b="1"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rgbClr val="307BF3"/>
                  </a:solidFill>
                </a:rPr>
                <a:t>RMSE</a:t>
              </a:r>
              <a:endParaRPr dirty="0">
                <a:solidFill>
                  <a:srgbClr val="307BF3"/>
                </a:solidFill>
              </a:endParaRPr>
            </a:p>
            <a:p>
              <a:pPr marL="0" lvl="0" indent="0" algn="l" rtl="0">
                <a:spcBef>
                  <a:spcPts val="0"/>
                </a:spcBef>
                <a:spcAft>
                  <a:spcPts val="0"/>
                </a:spcAft>
                <a:buNone/>
              </a:pPr>
              <a:endParaRPr sz="800" b="1" dirty="0">
                <a:latin typeface="Roboto"/>
                <a:ea typeface="Roboto"/>
                <a:cs typeface="Roboto"/>
                <a:sym typeface="Roboto"/>
              </a:endParaRPr>
            </a:p>
            <a:p>
              <a:pPr marL="0" lvl="0" indent="0" algn="l" rtl="0">
                <a:spcBef>
                  <a:spcPts val="0"/>
                </a:spcBef>
                <a:spcAft>
                  <a:spcPts val="1600"/>
                </a:spcAft>
                <a:buNone/>
              </a:pPr>
              <a:endParaRPr sz="800" b="1" dirty="0">
                <a:latin typeface="Roboto"/>
                <a:ea typeface="Roboto"/>
                <a:cs typeface="Roboto"/>
                <a:sym typeface="Roboto"/>
              </a:endParaRPr>
            </a:p>
          </p:txBody>
        </p:sp>
        <p:cxnSp>
          <p:nvCxnSpPr>
            <p:cNvPr id="560" name="Google Shape;560;p30"/>
            <p:cNvCxnSpPr/>
            <p:nvPr/>
          </p:nvCxnSpPr>
          <p:spPr>
            <a:xfrm>
              <a:off x="5209838" y="1654113"/>
              <a:ext cx="1286700" cy="0"/>
            </a:xfrm>
            <a:prstGeom prst="straightConnector1">
              <a:avLst/>
            </a:prstGeom>
            <a:noFill/>
            <a:ln w="9525" cap="flat" cmpd="sng">
              <a:solidFill>
                <a:srgbClr val="0944A1"/>
              </a:solidFill>
              <a:prstDash val="solid"/>
              <a:round/>
              <a:headEnd type="none" w="sm" len="sm"/>
              <a:tailEnd type="oval" w="med" len="med"/>
            </a:ln>
          </p:spPr>
        </p:cxnSp>
      </p:grpSp>
      <p:grpSp>
        <p:nvGrpSpPr>
          <p:cNvPr id="561" name="Google Shape;561;p30"/>
          <p:cNvGrpSpPr/>
          <p:nvPr/>
        </p:nvGrpSpPr>
        <p:grpSpPr>
          <a:xfrm>
            <a:off x="5610288" y="2313350"/>
            <a:ext cx="3401014" cy="1078500"/>
            <a:chOff x="5610288" y="2313350"/>
            <a:chExt cx="3401014" cy="1078500"/>
          </a:xfrm>
        </p:grpSpPr>
        <p:cxnSp>
          <p:nvCxnSpPr>
            <p:cNvPr id="562" name="Google Shape;562;p30"/>
            <p:cNvCxnSpPr/>
            <p:nvPr/>
          </p:nvCxnSpPr>
          <p:spPr>
            <a:xfrm>
              <a:off x="5610288" y="2775650"/>
              <a:ext cx="886200" cy="0"/>
            </a:xfrm>
            <a:prstGeom prst="straightConnector1">
              <a:avLst/>
            </a:prstGeom>
            <a:noFill/>
            <a:ln w="9525" cap="flat" cmpd="sng">
              <a:solidFill>
                <a:srgbClr val="0C58D3"/>
              </a:solidFill>
              <a:prstDash val="solid"/>
              <a:round/>
              <a:headEnd type="none" w="sm" len="sm"/>
              <a:tailEnd type="oval" w="med" len="med"/>
            </a:ln>
          </p:spPr>
        </p:cxnSp>
        <p:sp>
          <p:nvSpPr>
            <p:cNvPr id="563" name="Google Shape;563;p30"/>
            <p:cNvSpPr txBox="1"/>
            <p:nvPr/>
          </p:nvSpPr>
          <p:spPr>
            <a:xfrm>
              <a:off x="6696501" y="2313350"/>
              <a:ext cx="2314800" cy="1078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rPr>
                <a:t>Application of algorithms</a:t>
              </a:r>
              <a:endParaRPr sz="1800" b="1" dirty="0">
                <a:latin typeface="Roboto"/>
                <a:ea typeface="Roboto"/>
                <a:cs typeface="Roboto"/>
                <a:sym typeface="Roboto"/>
              </a:endParaRPr>
            </a:p>
            <a:p>
              <a:pPr marL="0" lvl="0" indent="0" algn="l" rtl="0">
                <a:spcBef>
                  <a:spcPts val="0"/>
                </a:spcBef>
                <a:spcAft>
                  <a:spcPts val="0"/>
                </a:spcAft>
                <a:buNone/>
              </a:pPr>
              <a:endParaRPr sz="800" b="1" dirty="0">
                <a:latin typeface="Roboto"/>
                <a:ea typeface="Roboto"/>
                <a:cs typeface="Roboto"/>
                <a:sym typeface="Roboto"/>
              </a:endParaRPr>
            </a:p>
            <a:p>
              <a:pPr marL="0" lvl="0" indent="0" algn="l" rtl="0">
                <a:spcBef>
                  <a:spcPts val="0"/>
                </a:spcBef>
                <a:spcAft>
                  <a:spcPts val="1600"/>
                </a:spcAft>
                <a:buNone/>
              </a:pPr>
              <a:r>
                <a:rPr lang="en" dirty="0">
                  <a:solidFill>
                    <a:srgbClr val="307BF3"/>
                  </a:solidFill>
                </a:rPr>
                <a:t>Multiple </a:t>
              </a:r>
              <a:r>
                <a:rPr lang="en">
                  <a:solidFill>
                    <a:srgbClr val="307BF3"/>
                  </a:solidFill>
                </a:rPr>
                <a:t>linear </a:t>
              </a:r>
              <a:r>
                <a:rPr lang="en" smtClean="0">
                  <a:solidFill>
                    <a:srgbClr val="307BF3"/>
                  </a:solidFill>
                </a:rPr>
                <a:t>regression</a:t>
              </a:r>
              <a:endParaRPr lang="en" dirty="0" smtClean="0">
                <a:solidFill>
                  <a:srgbClr val="307BF3"/>
                </a:solidFill>
              </a:endParaRPr>
            </a:p>
            <a:p>
              <a:pPr marL="0" lvl="0" indent="0" algn="l" rtl="0">
                <a:spcBef>
                  <a:spcPts val="0"/>
                </a:spcBef>
                <a:spcAft>
                  <a:spcPts val="1600"/>
                </a:spcAft>
                <a:buNone/>
              </a:pPr>
              <a:endParaRPr sz="800" b="1" dirty="0">
                <a:latin typeface="Roboto"/>
                <a:ea typeface="Roboto"/>
                <a:cs typeface="Roboto"/>
                <a:sym typeface="Roboto"/>
              </a:endParaRPr>
            </a:p>
          </p:txBody>
        </p:sp>
      </p:grpSp>
      <p:grpSp>
        <p:nvGrpSpPr>
          <p:cNvPr id="564" name="Google Shape;564;p30"/>
          <p:cNvGrpSpPr/>
          <p:nvPr/>
        </p:nvGrpSpPr>
        <p:grpSpPr>
          <a:xfrm>
            <a:off x="2095104" y="241729"/>
            <a:ext cx="4428556" cy="4445029"/>
            <a:chOff x="2610905" y="610653"/>
            <a:chExt cx="3922200" cy="3922200"/>
          </a:xfrm>
        </p:grpSpPr>
        <p:sp>
          <p:nvSpPr>
            <p:cNvPr id="565" name="Google Shape;565;p30"/>
            <p:cNvSpPr/>
            <p:nvPr/>
          </p:nvSpPr>
          <p:spPr>
            <a:xfrm rot="-4980021">
              <a:off x="3204123" y="1186472"/>
              <a:ext cx="2771960" cy="2771960"/>
            </a:xfrm>
            <a:prstGeom prst="blockArc">
              <a:avLst>
                <a:gd name="adj1" fmla="val 12602522"/>
                <a:gd name="adj2" fmla="val 16867657"/>
                <a:gd name="adj3" fmla="val 20844"/>
              </a:avLst>
            </a:prstGeom>
            <a:solidFill>
              <a:srgbClr val="0E6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0"/>
            <p:cNvSpPr/>
            <p:nvPr/>
          </p:nvSpPr>
          <p:spPr>
            <a:xfrm rot="7920309">
              <a:off x="3183402" y="1183149"/>
              <a:ext cx="2777207" cy="2777207"/>
            </a:xfrm>
            <a:prstGeom prst="blockArc">
              <a:avLst>
                <a:gd name="adj1" fmla="val 12602522"/>
                <a:gd name="adj2" fmla="val 16867657"/>
                <a:gd name="adj3" fmla="val 20844"/>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0"/>
            <p:cNvSpPr/>
            <p:nvPr/>
          </p:nvSpPr>
          <p:spPr>
            <a:xfrm rot="3600063">
              <a:off x="3186335" y="1195681"/>
              <a:ext cx="2777488" cy="2777488"/>
            </a:xfrm>
            <a:prstGeom prst="blockArc">
              <a:avLst>
                <a:gd name="adj1" fmla="val 12602522"/>
                <a:gd name="adj2" fmla="val 16867657"/>
                <a:gd name="adj3" fmla="val 20844"/>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0"/>
            <p:cNvSpPr/>
            <p:nvPr/>
          </p:nvSpPr>
          <p:spPr>
            <a:xfrm rot="4024705">
              <a:off x="5326681" y="1940898"/>
              <a:ext cx="578477" cy="579147"/>
            </a:xfrm>
            <a:prstGeom prst="pie">
              <a:avLst>
                <a:gd name="adj1" fmla="val 6190354"/>
                <a:gd name="adj2" fmla="val 14996165"/>
              </a:avLst>
            </a:prstGeom>
            <a:solidFill>
              <a:srgbClr val="0C58D3"/>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0"/>
            <p:cNvSpPr/>
            <p:nvPr/>
          </p:nvSpPr>
          <p:spPr>
            <a:xfrm rot="-6816027">
              <a:off x="5326729" y="1940918"/>
              <a:ext cx="578485" cy="579035"/>
            </a:xfrm>
            <a:prstGeom prst="pie">
              <a:avLst>
                <a:gd name="adj1" fmla="val 4028252"/>
                <a:gd name="adj2" fmla="val 17183677"/>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0"/>
            <p:cNvSpPr/>
            <p:nvPr/>
          </p:nvSpPr>
          <p:spPr>
            <a:xfrm rot="-9359762">
              <a:off x="3193941" y="1176205"/>
              <a:ext cx="2777287" cy="2777287"/>
            </a:xfrm>
            <a:prstGeom prst="blockArc">
              <a:avLst>
                <a:gd name="adj1" fmla="val 12602522"/>
                <a:gd name="adj2" fmla="val 16867657"/>
                <a:gd name="adj3" fmla="val 20844"/>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rot="-8936366">
              <a:off x="3659126" y="3173505"/>
              <a:ext cx="578551" cy="578963"/>
            </a:xfrm>
            <a:prstGeom prst="pie">
              <a:avLst>
                <a:gd name="adj1" fmla="val 6190354"/>
                <a:gd name="adj2" fmla="val 14996165"/>
              </a:avLst>
            </a:prstGeom>
            <a:solidFill>
              <a:srgbClr val="0E65F0"/>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rot="1824498">
              <a:off x="3659375" y="3173497"/>
              <a:ext cx="578475" cy="578885"/>
            </a:xfrm>
            <a:prstGeom prst="pie">
              <a:avLst>
                <a:gd name="adj1" fmla="val 4028252"/>
                <a:gd name="adj2" fmla="val 17183677"/>
              </a:avLst>
            </a:prstGeom>
            <a:solidFill>
              <a:srgbClr val="0E6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rot="-600092">
              <a:off x="3198852" y="1195456"/>
              <a:ext cx="2777611" cy="2777611"/>
            </a:xfrm>
            <a:prstGeom prst="blockArc">
              <a:avLst>
                <a:gd name="adj1" fmla="val 12513247"/>
                <a:gd name="adj2" fmla="val 16867657"/>
                <a:gd name="adj3" fmla="val 20844"/>
              </a:avLst>
            </a:prstGeom>
            <a:solidFill>
              <a:srgbClr val="307B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rot="-176551">
              <a:off x="4312105" y="1195442"/>
              <a:ext cx="578563" cy="579162"/>
            </a:xfrm>
            <a:prstGeom prst="pie">
              <a:avLst>
                <a:gd name="adj1" fmla="val 6190354"/>
                <a:gd name="adj2" fmla="val 14996165"/>
              </a:avLst>
            </a:prstGeom>
            <a:solidFill>
              <a:srgbClr val="0944A1"/>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rot="10584085">
              <a:off x="4312088" y="1195622"/>
              <a:ext cx="578340" cy="578939"/>
            </a:xfrm>
            <a:prstGeom prst="pie">
              <a:avLst>
                <a:gd name="adj1" fmla="val 4028252"/>
                <a:gd name="adj2" fmla="val 17183677"/>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rot="8344778">
              <a:off x="4940929" y="3162886"/>
              <a:ext cx="578465" cy="578888"/>
            </a:xfrm>
            <a:prstGeom prst="pie">
              <a:avLst>
                <a:gd name="adj1" fmla="val 6190354"/>
                <a:gd name="adj2" fmla="val 14996165"/>
              </a:avLst>
            </a:prstGeom>
            <a:solidFill>
              <a:srgbClr val="0D5DDF"/>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rot="-2495643">
              <a:off x="4941000" y="3162728"/>
              <a:ext cx="578445" cy="579093"/>
            </a:xfrm>
            <a:prstGeom prst="pie">
              <a:avLst>
                <a:gd name="adj1" fmla="val 4028252"/>
                <a:gd name="adj2" fmla="val 17183677"/>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rot="-4556960">
              <a:off x="3257335" y="1939059"/>
              <a:ext cx="578302" cy="578957"/>
            </a:xfrm>
            <a:prstGeom prst="pie">
              <a:avLst>
                <a:gd name="adj1" fmla="val 6190354"/>
                <a:gd name="adj2" fmla="val 14996165"/>
              </a:avLst>
            </a:prstGeom>
            <a:solidFill>
              <a:srgbClr val="307BF3"/>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rot="6204541">
              <a:off x="3257468" y="1938977"/>
              <a:ext cx="578264" cy="578917"/>
            </a:xfrm>
            <a:prstGeom prst="pie">
              <a:avLst>
                <a:gd name="adj1" fmla="val 4028252"/>
                <a:gd name="adj2" fmla="val 17183677"/>
              </a:avLst>
            </a:prstGeom>
            <a:solidFill>
              <a:srgbClr val="307B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txBox="1"/>
            <p:nvPr/>
          </p:nvSpPr>
          <p:spPr>
            <a:xfrm>
              <a:off x="4341900" y="1271896"/>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05</a:t>
              </a:r>
              <a:endParaRPr sz="1600" b="1">
                <a:solidFill>
                  <a:srgbClr val="FFFFFF"/>
                </a:solidFill>
                <a:latin typeface="Roboto"/>
                <a:ea typeface="Roboto"/>
                <a:cs typeface="Roboto"/>
                <a:sym typeface="Roboto"/>
              </a:endParaRPr>
            </a:p>
          </p:txBody>
        </p:sp>
        <p:sp>
          <p:nvSpPr>
            <p:cNvPr id="581" name="Google Shape;581;p30"/>
            <p:cNvSpPr txBox="1"/>
            <p:nvPr/>
          </p:nvSpPr>
          <p:spPr>
            <a:xfrm>
              <a:off x="3274219" y="2018364"/>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01</a:t>
              </a:r>
              <a:endParaRPr sz="1600" b="1">
                <a:solidFill>
                  <a:srgbClr val="FFFFFF"/>
                </a:solidFill>
                <a:latin typeface="Roboto"/>
                <a:ea typeface="Roboto"/>
                <a:cs typeface="Roboto"/>
                <a:sym typeface="Roboto"/>
              </a:endParaRPr>
            </a:p>
          </p:txBody>
        </p:sp>
        <p:sp>
          <p:nvSpPr>
            <p:cNvPr id="582" name="Google Shape;582;p30"/>
            <p:cNvSpPr txBox="1"/>
            <p:nvPr/>
          </p:nvSpPr>
          <p:spPr>
            <a:xfrm>
              <a:off x="3685317" y="3247321"/>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02</a:t>
              </a:r>
              <a:endParaRPr sz="1600" b="1">
                <a:solidFill>
                  <a:srgbClr val="FFFFFF"/>
                </a:solidFill>
                <a:latin typeface="Roboto"/>
                <a:ea typeface="Roboto"/>
                <a:cs typeface="Roboto"/>
                <a:sym typeface="Roboto"/>
              </a:endParaRPr>
            </a:p>
          </p:txBody>
        </p:sp>
        <p:sp>
          <p:nvSpPr>
            <p:cNvPr id="583" name="Google Shape;583;p30"/>
            <p:cNvSpPr txBox="1"/>
            <p:nvPr/>
          </p:nvSpPr>
          <p:spPr>
            <a:xfrm>
              <a:off x="4955323" y="3247321"/>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03</a:t>
              </a:r>
              <a:endParaRPr sz="1600" b="1">
                <a:solidFill>
                  <a:srgbClr val="FFFFFF"/>
                </a:solidFill>
                <a:latin typeface="Roboto"/>
                <a:ea typeface="Roboto"/>
                <a:cs typeface="Roboto"/>
                <a:sym typeface="Roboto"/>
              </a:endParaRPr>
            </a:p>
          </p:txBody>
        </p:sp>
        <p:sp>
          <p:nvSpPr>
            <p:cNvPr id="584" name="Google Shape;584;p30"/>
            <p:cNvSpPr txBox="1"/>
            <p:nvPr/>
          </p:nvSpPr>
          <p:spPr>
            <a:xfrm>
              <a:off x="5364737" y="2018364"/>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04</a:t>
              </a:r>
              <a:endParaRPr sz="1600" b="1">
                <a:solidFill>
                  <a:srgbClr val="FFFFFF"/>
                </a:solidFill>
                <a:latin typeface="Roboto"/>
                <a:ea typeface="Roboto"/>
                <a:cs typeface="Roboto"/>
                <a:sym typeface="Roboto"/>
              </a:endParaRPr>
            </a:p>
          </p:txBody>
        </p:sp>
      </p:grpSp>
      <p:sp>
        <p:nvSpPr>
          <p:cNvPr id="585" name="Google Shape;585;p30"/>
          <p:cNvSpPr/>
          <p:nvPr/>
        </p:nvSpPr>
        <p:spPr>
          <a:xfrm>
            <a:off x="3490375" y="1634438"/>
            <a:ext cx="1638000" cy="1659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900">
                <a:solidFill>
                  <a:schemeClr val="lt1"/>
                </a:solidFill>
              </a:rPr>
              <a:t>Real Estate price predictor</a:t>
            </a:r>
            <a:endParaRPr sz="1900">
              <a:solidFill>
                <a:schemeClr val="lt1"/>
              </a:solidFill>
            </a:endParaRPr>
          </a:p>
        </p:txBody>
      </p:sp>
      <p:sp>
        <p:nvSpPr>
          <p:cNvPr id="586" name="Google Shape;586;p30"/>
          <p:cNvSpPr txBox="1"/>
          <p:nvPr/>
        </p:nvSpPr>
        <p:spPr>
          <a:xfrm>
            <a:off x="1248950" y="120875"/>
            <a:ext cx="6526800" cy="56935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smtClean="0">
                <a:solidFill>
                  <a:schemeClr val="dk1"/>
                </a:solidFill>
                <a:latin typeface="Roboto"/>
                <a:ea typeface="Roboto"/>
                <a:cs typeface="Roboto"/>
                <a:sym typeface="Roboto"/>
              </a:rPr>
              <a:t>Methodology</a:t>
            </a:r>
            <a:endParaRPr sz="2900" dirty="0">
              <a:solidFill>
                <a:schemeClr val="dk1"/>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1"/>
          <p:cNvSpPr txBox="1">
            <a:spLocks noGrp="1"/>
          </p:cNvSpPr>
          <p:nvPr>
            <p:ph type="title"/>
          </p:nvPr>
        </p:nvSpPr>
        <p:spPr>
          <a:xfrm>
            <a:off x="720000" y="3301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Tools </a:t>
            </a:r>
            <a:endParaRPr/>
          </a:p>
        </p:txBody>
      </p:sp>
      <p:sp>
        <p:nvSpPr>
          <p:cNvPr id="592" name="Google Shape;592;p31"/>
          <p:cNvSpPr txBox="1">
            <a:spLocks noGrp="1"/>
          </p:cNvSpPr>
          <p:nvPr>
            <p:ph type="body" idx="1"/>
          </p:nvPr>
        </p:nvSpPr>
        <p:spPr>
          <a:xfrm>
            <a:off x="720000" y="1104850"/>
            <a:ext cx="7890600" cy="3865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Python as our coding tool.</a:t>
            </a:r>
            <a:endParaRPr sz="2200"/>
          </a:p>
          <a:p>
            <a:pPr marL="914400" lvl="1" indent="-368300" algn="l" rtl="0">
              <a:spcBef>
                <a:spcPts val="0"/>
              </a:spcBef>
              <a:spcAft>
                <a:spcPts val="0"/>
              </a:spcAft>
              <a:buSzPts val="2200"/>
              <a:buChar char="➢"/>
            </a:pPr>
            <a:r>
              <a:rPr lang="en" sz="2200"/>
              <a:t>Pandas library </a:t>
            </a:r>
            <a:endParaRPr sz="2200"/>
          </a:p>
          <a:p>
            <a:pPr marL="914400" lvl="1" indent="-368300" algn="l" rtl="0">
              <a:spcBef>
                <a:spcPts val="0"/>
              </a:spcBef>
              <a:spcAft>
                <a:spcPts val="0"/>
              </a:spcAft>
              <a:buSzPts val="2200"/>
              <a:buChar char="➢"/>
            </a:pPr>
            <a:r>
              <a:rPr lang="en" sz="2200"/>
              <a:t>Numpy</a:t>
            </a:r>
            <a:endParaRPr sz="2200"/>
          </a:p>
          <a:p>
            <a:pPr marL="914400" lvl="1" indent="-368300" algn="l" rtl="0">
              <a:spcBef>
                <a:spcPts val="0"/>
              </a:spcBef>
              <a:spcAft>
                <a:spcPts val="0"/>
              </a:spcAft>
              <a:buSzPts val="2200"/>
              <a:buChar char="➢"/>
            </a:pPr>
            <a:r>
              <a:rPr lang="en" sz="2200"/>
              <a:t>Scipy</a:t>
            </a:r>
            <a:endParaRPr sz="2200"/>
          </a:p>
          <a:p>
            <a:pPr marL="914400" lvl="1" indent="-368300" algn="l" rtl="0">
              <a:spcBef>
                <a:spcPts val="0"/>
              </a:spcBef>
              <a:spcAft>
                <a:spcPts val="0"/>
              </a:spcAft>
              <a:buSzPts val="2200"/>
              <a:buChar char="➢"/>
            </a:pPr>
            <a:r>
              <a:rPr lang="en" sz="2200"/>
              <a:t>Sklearn</a:t>
            </a:r>
            <a:endParaRPr sz="2200"/>
          </a:p>
          <a:p>
            <a:pPr marL="914400" lvl="1" indent="-368300" algn="l" rtl="0">
              <a:spcBef>
                <a:spcPts val="0"/>
              </a:spcBef>
              <a:spcAft>
                <a:spcPts val="0"/>
              </a:spcAft>
              <a:buSzPts val="2200"/>
              <a:buChar char="➢"/>
            </a:pPr>
            <a:r>
              <a:rPr lang="en" sz="2200"/>
              <a:t>Mathplotlib</a:t>
            </a:r>
            <a:endParaRPr sz="2200"/>
          </a:p>
          <a:p>
            <a:pPr marL="457200" lvl="0" indent="0" algn="l" rtl="0">
              <a:spcBef>
                <a:spcPts val="1600"/>
              </a:spcBef>
              <a:spcAft>
                <a:spcPts val="0"/>
              </a:spcAft>
              <a:buNone/>
            </a:pPr>
            <a:endParaRPr sz="2200"/>
          </a:p>
          <a:p>
            <a:pPr marL="0" lvl="0" indent="0" algn="l" rtl="0">
              <a:spcBef>
                <a:spcPts val="1600"/>
              </a:spcBef>
              <a:spcAft>
                <a:spcPts val="1600"/>
              </a:spcAft>
              <a:buNone/>
            </a:pPr>
            <a:endParaRPr sz="2200"/>
          </a:p>
        </p:txBody>
      </p:sp>
      <p:pic>
        <p:nvPicPr>
          <p:cNvPr id="593" name="Google Shape;593;p31"/>
          <p:cNvPicPr preferRelativeResize="0"/>
          <p:nvPr/>
        </p:nvPicPr>
        <p:blipFill>
          <a:blip r:embed="rId3">
            <a:alphaModFix/>
          </a:blip>
          <a:stretch>
            <a:fillRect/>
          </a:stretch>
        </p:blipFill>
        <p:spPr>
          <a:xfrm>
            <a:off x="4944675" y="1628025"/>
            <a:ext cx="997500" cy="9975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32"/>
          <p:cNvSpPr txBox="1">
            <a:spLocks noGrp="1"/>
          </p:cNvSpPr>
          <p:nvPr>
            <p:ph type="body" idx="1"/>
          </p:nvPr>
        </p:nvSpPr>
        <p:spPr>
          <a:xfrm>
            <a:off x="720000" y="416325"/>
            <a:ext cx="7890600" cy="3831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 Visual Studio Code</a:t>
            </a:r>
            <a:endParaRPr sz="2200"/>
          </a:p>
          <a:p>
            <a:pPr marL="457200" lvl="0" indent="0" algn="l" rtl="0">
              <a:spcBef>
                <a:spcPts val="1600"/>
              </a:spcBef>
              <a:spcAft>
                <a:spcPts val="0"/>
              </a:spcAft>
              <a:buNone/>
            </a:pPr>
            <a:endParaRPr sz="2200"/>
          </a:p>
          <a:p>
            <a:pPr marL="457200" lvl="0" indent="-368300" algn="l" rtl="0">
              <a:spcBef>
                <a:spcPts val="1600"/>
              </a:spcBef>
              <a:spcAft>
                <a:spcPts val="0"/>
              </a:spcAft>
              <a:buSzPts val="2200"/>
              <a:buChar char="❖"/>
            </a:pPr>
            <a:r>
              <a:rPr lang="en" sz="2200"/>
              <a:t> Jupyter Notebook </a:t>
            </a:r>
            <a:endParaRPr sz="2200"/>
          </a:p>
          <a:p>
            <a:pPr marL="0" lvl="0" indent="0" algn="l" rtl="0">
              <a:spcBef>
                <a:spcPts val="1600"/>
              </a:spcBef>
              <a:spcAft>
                <a:spcPts val="0"/>
              </a:spcAft>
              <a:buNone/>
            </a:pPr>
            <a:endParaRPr sz="2200"/>
          </a:p>
          <a:p>
            <a:pPr marL="0" lvl="0" indent="0" algn="l" rtl="0">
              <a:spcBef>
                <a:spcPts val="1600"/>
              </a:spcBef>
              <a:spcAft>
                <a:spcPts val="0"/>
              </a:spcAft>
              <a:buNone/>
            </a:pPr>
            <a:endParaRPr sz="2200"/>
          </a:p>
          <a:p>
            <a:pPr marL="457200" lvl="0" indent="-368300" algn="l" rtl="0">
              <a:spcBef>
                <a:spcPts val="1600"/>
              </a:spcBef>
              <a:spcAft>
                <a:spcPts val="0"/>
              </a:spcAft>
              <a:buSzPts val="2200"/>
              <a:buChar char="❖"/>
            </a:pPr>
            <a:r>
              <a:rPr lang="en" sz="2200"/>
              <a:t>Github</a:t>
            </a:r>
            <a:endParaRPr sz="2200"/>
          </a:p>
          <a:p>
            <a:pPr marL="0" lvl="0" indent="0" algn="l" rtl="0">
              <a:spcBef>
                <a:spcPts val="1600"/>
              </a:spcBef>
              <a:spcAft>
                <a:spcPts val="0"/>
              </a:spcAft>
              <a:buNone/>
            </a:pPr>
            <a:endParaRPr sz="2200"/>
          </a:p>
          <a:p>
            <a:pPr marL="0" lvl="0" indent="0" algn="l" rtl="0">
              <a:spcBef>
                <a:spcPts val="1600"/>
              </a:spcBef>
              <a:spcAft>
                <a:spcPts val="0"/>
              </a:spcAft>
              <a:buNone/>
            </a:pPr>
            <a:endParaRPr sz="2200"/>
          </a:p>
          <a:p>
            <a:pPr marL="457200" lvl="0" indent="0" algn="l" rtl="0">
              <a:spcBef>
                <a:spcPts val="1600"/>
              </a:spcBef>
              <a:spcAft>
                <a:spcPts val="0"/>
              </a:spcAft>
              <a:buNone/>
            </a:pPr>
            <a:endParaRPr sz="2200"/>
          </a:p>
          <a:p>
            <a:pPr marL="457200" lvl="0" indent="0" algn="l" rtl="0">
              <a:spcBef>
                <a:spcPts val="1600"/>
              </a:spcBef>
              <a:spcAft>
                <a:spcPts val="0"/>
              </a:spcAft>
              <a:buNone/>
            </a:pPr>
            <a:endParaRPr sz="2200"/>
          </a:p>
          <a:p>
            <a:pPr marL="457200" lvl="0" indent="0" algn="l" rtl="0">
              <a:spcBef>
                <a:spcPts val="1600"/>
              </a:spcBef>
              <a:spcAft>
                <a:spcPts val="0"/>
              </a:spcAft>
              <a:buNone/>
            </a:pPr>
            <a:endParaRPr sz="2200"/>
          </a:p>
          <a:p>
            <a:pPr marL="0" lvl="0" indent="0" algn="l" rtl="0">
              <a:spcBef>
                <a:spcPts val="1600"/>
              </a:spcBef>
              <a:spcAft>
                <a:spcPts val="0"/>
              </a:spcAft>
              <a:buNone/>
            </a:pPr>
            <a:endParaRPr sz="2200"/>
          </a:p>
          <a:p>
            <a:pPr marL="0" lvl="0" indent="0" algn="l" rtl="0">
              <a:spcBef>
                <a:spcPts val="1600"/>
              </a:spcBef>
              <a:spcAft>
                <a:spcPts val="1600"/>
              </a:spcAft>
              <a:buNone/>
            </a:pPr>
            <a:endParaRPr/>
          </a:p>
        </p:txBody>
      </p:sp>
      <p:pic>
        <p:nvPicPr>
          <p:cNvPr id="599" name="Google Shape;599;p32"/>
          <p:cNvPicPr preferRelativeResize="0"/>
          <p:nvPr/>
        </p:nvPicPr>
        <p:blipFill>
          <a:blip r:embed="rId3">
            <a:alphaModFix/>
          </a:blip>
          <a:stretch>
            <a:fillRect/>
          </a:stretch>
        </p:blipFill>
        <p:spPr>
          <a:xfrm>
            <a:off x="5701963" y="1488200"/>
            <a:ext cx="997500" cy="919647"/>
          </a:xfrm>
          <a:prstGeom prst="rect">
            <a:avLst/>
          </a:prstGeom>
          <a:noFill/>
          <a:ln>
            <a:noFill/>
          </a:ln>
        </p:spPr>
      </p:pic>
      <p:pic>
        <p:nvPicPr>
          <p:cNvPr id="600" name="Google Shape;600;p32"/>
          <p:cNvPicPr preferRelativeResize="0"/>
          <p:nvPr/>
        </p:nvPicPr>
        <p:blipFill>
          <a:blip r:embed="rId4">
            <a:alphaModFix/>
          </a:blip>
          <a:stretch>
            <a:fillRect/>
          </a:stretch>
        </p:blipFill>
        <p:spPr>
          <a:xfrm>
            <a:off x="5615783" y="352800"/>
            <a:ext cx="766976" cy="766976"/>
          </a:xfrm>
          <a:prstGeom prst="rect">
            <a:avLst/>
          </a:prstGeom>
          <a:noFill/>
          <a:ln>
            <a:noFill/>
          </a:ln>
        </p:spPr>
      </p:pic>
      <p:pic>
        <p:nvPicPr>
          <p:cNvPr id="601" name="Google Shape;601;p32"/>
          <p:cNvPicPr preferRelativeResize="0"/>
          <p:nvPr/>
        </p:nvPicPr>
        <p:blipFill>
          <a:blip r:embed="rId5">
            <a:alphaModFix/>
          </a:blip>
          <a:stretch>
            <a:fillRect/>
          </a:stretch>
        </p:blipFill>
        <p:spPr>
          <a:xfrm>
            <a:off x="5740888" y="3028350"/>
            <a:ext cx="919650" cy="91965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3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Works</a:t>
            </a:r>
            <a:endParaRPr/>
          </a:p>
        </p:txBody>
      </p:sp>
      <p:sp>
        <p:nvSpPr>
          <p:cNvPr id="619" name="Google Shape;619;p35"/>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The code will be modular thus it will help for extension of this project in future </a:t>
            </a:r>
            <a:endParaRPr sz="1800"/>
          </a:p>
          <a:p>
            <a:pPr marL="457200" lvl="0" indent="-342900" algn="l" rtl="0">
              <a:spcBef>
                <a:spcPts val="1600"/>
              </a:spcBef>
              <a:spcAft>
                <a:spcPts val="0"/>
              </a:spcAft>
              <a:buSzPts val="1800"/>
              <a:buChar char="●"/>
            </a:pPr>
            <a:r>
              <a:rPr lang="en" sz="1800"/>
              <a:t>Add different features and go beyond houses </a:t>
            </a:r>
            <a:endParaRPr sz="1800"/>
          </a:p>
          <a:p>
            <a:pPr marL="457200" lvl="0" indent="-342900" algn="l" rtl="0">
              <a:spcBef>
                <a:spcPts val="0"/>
              </a:spcBef>
              <a:spcAft>
                <a:spcPts val="0"/>
              </a:spcAft>
              <a:buSzPts val="1800"/>
              <a:buChar char="●"/>
            </a:pPr>
            <a:r>
              <a:rPr lang="en" sz="1800"/>
              <a:t>This model could check for new data time to time</a:t>
            </a:r>
            <a:endParaRPr sz="1800"/>
          </a:p>
          <a:p>
            <a:pPr marL="457200" lvl="0" indent="-342900" algn="l" rtl="0">
              <a:spcBef>
                <a:spcPts val="0"/>
              </a:spcBef>
              <a:spcAft>
                <a:spcPts val="0"/>
              </a:spcAft>
              <a:buSzPts val="1800"/>
              <a:buChar char="●"/>
            </a:pPr>
            <a:r>
              <a:rPr lang="en" sz="1800"/>
              <a:t>Expand the dataset and produce better and more accurate results.</a:t>
            </a:r>
            <a:endParaRPr sz="18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393</Words>
  <Application>Microsoft Office PowerPoint</Application>
  <PresentationFormat>On-screen Show (16:9)</PresentationFormat>
  <Paragraphs>88</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Roboto</vt:lpstr>
      <vt:lpstr>Oswald</vt:lpstr>
      <vt:lpstr>Roboto Condensed Light</vt:lpstr>
      <vt:lpstr>Livvic</vt:lpstr>
      <vt:lpstr>Raleway</vt:lpstr>
      <vt:lpstr>Software Development Bussines Plan by Slidesgo</vt:lpstr>
      <vt:lpstr>Minor Project  Real estate price predictor</vt:lpstr>
      <vt:lpstr>Objectives</vt:lpstr>
      <vt:lpstr>Existing System</vt:lpstr>
      <vt:lpstr>Proposed System</vt:lpstr>
      <vt:lpstr>Type of model </vt:lpstr>
      <vt:lpstr>PowerPoint Presentation</vt:lpstr>
      <vt:lpstr>Tools </vt:lpstr>
      <vt:lpstr>PowerPoint Presentation</vt:lpstr>
      <vt:lpstr>Future Works</vt:lpstr>
      <vt:lpstr>Literature review</vt:lpstr>
      <vt:lpstr>Expected Outcomes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Real estate price predictor</dc:title>
  <cp:lastModifiedBy>Dell</cp:lastModifiedBy>
  <cp:revision>4</cp:revision>
  <dcterms:modified xsi:type="dcterms:W3CDTF">2021-12-29T07:49:50Z</dcterms:modified>
</cp:coreProperties>
</file>