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020E81-6AFA-4A85-9F25-8FCA82B465AE}" type="datetimeFigureOut">
              <a:rPr lang="en-ZA" smtClean="0"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ED9EA4-04C8-4F90-9E3F-72053DD1EBF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ZA" sz="8800" dirty="0" err="1" smtClean="0"/>
              <a:t>CSDS_a</a:t>
            </a:r>
            <a:endParaRPr lang="en-Z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933184" cy="851544"/>
          </a:xfrm>
        </p:spPr>
        <p:txBody>
          <a:bodyPr/>
          <a:lstStyle/>
          <a:p>
            <a:r>
              <a:rPr lang="en-ZA" dirty="0" smtClean="0"/>
              <a:t>    </a:t>
            </a:r>
            <a:r>
              <a:rPr lang="en-ZA" sz="2800" dirty="0" smtClean="0"/>
              <a:t>Functional Requirements – DEMO: 17 April 2015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13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Sollutions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Got help form </a:t>
            </a:r>
            <a:r>
              <a:rPr lang="en-ZA" dirty="0" err="1" smtClean="0"/>
              <a:t>Lecton</a:t>
            </a:r>
            <a:endParaRPr lang="en-ZA" dirty="0" smtClean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579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What we learned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Team work is crucial</a:t>
            </a:r>
          </a:p>
          <a:p>
            <a:r>
              <a:rPr lang="en-ZA" dirty="0" smtClean="0"/>
              <a:t>Dependency injection is  best</a:t>
            </a:r>
          </a:p>
          <a:p>
            <a:r>
              <a:rPr lang="en-ZA" dirty="0" smtClean="0"/>
              <a:t>Time management is very important</a:t>
            </a:r>
          </a:p>
          <a:p>
            <a:r>
              <a:rPr lang="en-ZA" dirty="0" smtClean="0"/>
              <a:t>Anything else?....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581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r>
              <a:rPr lang="en-ZA" dirty="0" smtClean="0"/>
              <a:t>CSDS provides middle level integration team with data from LDAP</a:t>
            </a:r>
          </a:p>
          <a:p>
            <a:r>
              <a:rPr lang="en-ZA" dirty="0" smtClean="0"/>
              <a:t>Does not modify anything on LDAP</a:t>
            </a:r>
          </a:p>
          <a:p>
            <a:endParaRPr lang="en-ZA" dirty="0" smtClean="0"/>
          </a:p>
          <a:p>
            <a:r>
              <a:rPr lang="en-ZA" dirty="0" smtClean="0"/>
              <a:t>Simply read the database and returns data</a:t>
            </a:r>
          </a:p>
          <a:p>
            <a:endParaRPr lang="en-ZA" dirty="0" smtClean="0"/>
          </a:p>
          <a:p>
            <a:r>
              <a:rPr lang="en-ZA" dirty="0" smtClean="0"/>
              <a:t>Thus no UI needed</a:t>
            </a:r>
          </a:p>
        </p:txBody>
      </p:sp>
    </p:spTree>
    <p:extLst>
      <p:ext uri="{BB962C8B-B14F-4D97-AF65-F5344CB8AC3E}">
        <p14:creationId xmlns:p14="http://schemas.microsoft.com/office/powerpoint/2010/main" val="245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    Code &amp; Results: 1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Print screen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68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Code &amp; Results: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Print screen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3242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Code &amp; Results: </a:t>
            </a:r>
            <a:r>
              <a:rPr lang="en-ZA" dirty="0" smtClean="0"/>
              <a:t>3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Print screen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50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Unit Test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Screens shot here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16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Unit Test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Screen shot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52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Challenges faced with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25609"/>
          </a:xfrm>
        </p:spPr>
        <p:txBody>
          <a:bodyPr/>
          <a:lstStyle/>
          <a:p>
            <a:r>
              <a:rPr lang="en-ZA" dirty="0" err="1" smtClean="0"/>
              <a:t>Estian</a:t>
            </a:r>
            <a:r>
              <a:rPr lang="en-ZA" dirty="0" smtClean="0"/>
              <a:t>….good place to share your struggle regarding returning </a:t>
            </a:r>
            <a:r>
              <a:rPr lang="en-ZA" dirty="0" err="1" smtClean="0"/>
              <a:t>json</a:t>
            </a:r>
            <a:r>
              <a:rPr lang="en-ZA" dirty="0" smtClean="0"/>
              <a:t> object from </a:t>
            </a:r>
            <a:r>
              <a:rPr lang="en-ZA" dirty="0" err="1" smtClean="0"/>
              <a:t>ldap</a:t>
            </a:r>
            <a:r>
              <a:rPr lang="en-ZA" dirty="0" smtClean="0"/>
              <a:t> here…please add </a:t>
            </a:r>
            <a:r>
              <a:rPr lang="en-ZA" dirty="0" smtClean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79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Challenges faced with Mid-level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Time pleasure</a:t>
            </a:r>
          </a:p>
          <a:p>
            <a:endParaRPr lang="en-ZA" dirty="0"/>
          </a:p>
          <a:p>
            <a:r>
              <a:rPr lang="en-ZA" dirty="0" smtClean="0"/>
              <a:t>Impossible to meet demands, ask for information that we could not retrieve from LDAP</a:t>
            </a:r>
          </a:p>
          <a:p>
            <a:endParaRPr lang="en-ZA" dirty="0"/>
          </a:p>
          <a:p>
            <a:r>
              <a:rPr lang="en-ZA" dirty="0" smtClean="0"/>
              <a:t>Anything else?...</a:t>
            </a:r>
          </a:p>
          <a:p>
            <a:pPr marL="118872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600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144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CSDS_a</vt:lpstr>
      <vt:lpstr>OVERVIEW</vt:lpstr>
      <vt:lpstr>     Code &amp; Results: 1 </vt:lpstr>
      <vt:lpstr>Code &amp; Results: 2</vt:lpstr>
      <vt:lpstr>Code &amp; Results: 3 </vt:lpstr>
      <vt:lpstr> Unit Test</vt:lpstr>
      <vt:lpstr> Unit Test</vt:lpstr>
      <vt:lpstr>Challenges faced with Code</vt:lpstr>
      <vt:lpstr>Challenges faced with Mid-level</vt:lpstr>
      <vt:lpstr>Sollutions</vt:lpstr>
      <vt:lpstr> What we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CSDS_a</dc:title>
  <dc:creator>Windows User</dc:creator>
  <cp:lastModifiedBy>Windows User</cp:lastModifiedBy>
  <cp:revision>4</cp:revision>
  <dcterms:created xsi:type="dcterms:W3CDTF">2015-04-17T05:12:27Z</dcterms:created>
  <dcterms:modified xsi:type="dcterms:W3CDTF">2015-04-17T05:46:01Z</dcterms:modified>
</cp:coreProperties>
</file>