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31" name="PlaceHolder 2"/>
          <p:cNvSpPr>
            <a:spLocks noGrp="1"/>
          </p:cNvSpPr>
          <p:nvPr>
            <p:ph type="body"/>
          </p:nvPr>
        </p:nvSpPr>
        <p:spPr>
          <a:xfrm>
            <a:off x="457200" y="1775160"/>
            <a:ext cx="8229240" cy="2206080"/>
          </a:xfrm>
          <a:prstGeom prst="rect">
            <a:avLst/>
          </a:prstGeom>
        </p:spPr>
        <p:txBody>
          <a:bodyPr lIns="0" rIns="0" tIns="0" bIns="0"/>
          <a:p>
            <a:endParaRPr/>
          </a:p>
        </p:txBody>
      </p:sp>
      <p:sp>
        <p:nvSpPr>
          <p:cNvPr id="32" name="PlaceHolder 3"/>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34"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35"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36" name="PlaceHolder 4"/>
          <p:cNvSpPr>
            <a:spLocks noGrp="1"/>
          </p:cNvSpPr>
          <p:nvPr>
            <p:ph type="body"/>
          </p:nvPr>
        </p:nvSpPr>
        <p:spPr>
          <a:xfrm>
            <a:off x="4674240" y="4191120"/>
            <a:ext cx="4015800" cy="2206080"/>
          </a:xfrm>
          <a:prstGeom prst="rect">
            <a:avLst/>
          </a:prstGeom>
        </p:spPr>
        <p:txBody>
          <a:bodyPr lIns="0" rIns="0" tIns="0" bIns="0"/>
          <a:p>
            <a:endParaRPr/>
          </a:p>
        </p:txBody>
      </p:sp>
      <p:sp>
        <p:nvSpPr>
          <p:cNvPr id="37" name="PlaceHolder 5"/>
          <p:cNvSpPr>
            <a:spLocks noGrp="1"/>
          </p:cNvSpPr>
          <p:nvPr>
            <p:ph type="body"/>
          </p:nvPr>
        </p:nvSpPr>
        <p:spPr>
          <a:xfrm>
            <a:off x="457200" y="4191120"/>
            <a:ext cx="4015800" cy="22060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39" name="PlaceHolder 2"/>
          <p:cNvSpPr>
            <a:spLocks noGrp="1"/>
          </p:cNvSpPr>
          <p:nvPr>
            <p:ph type="body"/>
          </p:nvPr>
        </p:nvSpPr>
        <p:spPr>
          <a:xfrm>
            <a:off x="457200" y="1775160"/>
            <a:ext cx="8229240" cy="4625280"/>
          </a:xfrm>
          <a:prstGeom prst="rect">
            <a:avLst/>
          </a:prstGeom>
        </p:spPr>
        <p:txBody>
          <a:bodyPr lIns="0" rIns="0" tIns="0" bIns="0"/>
          <a:p>
            <a:endParaRPr/>
          </a:p>
        </p:txBody>
      </p:sp>
      <p:sp>
        <p:nvSpPr>
          <p:cNvPr id="40" name="PlaceHolder 3"/>
          <p:cNvSpPr>
            <a:spLocks noGrp="1"/>
          </p:cNvSpPr>
          <p:nvPr>
            <p:ph type="body"/>
          </p:nvPr>
        </p:nvSpPr>
        <p:spPr>
          <a:xfrm>
            <a:off x="457200" y="1775160"/>
            <a:ext cx="8229240" cy="4625280"/>
          </a:xfrm>
          <a:prstGeom prst="rect">
            <a:avLst/>
          </a:prstGeom>
        </p:spPr>
        <p:txBody>
          <a:bodyPr lIns="0" rIns="0" tIns="0" bIns="0"/>
          <a:p>
            <a:endParaRPr/>
          </a:p>
        </p:txBody>
      </p:sp>
      <p:pic>
        <p:nvPicPr>
          <p:cNvPr id="41" name="" descr=""/>
          <p:cNvPicPr/>
          <p:nvPr/>
        </p:nvPicPr>
        <p:blipFill>
          <a:blip r:embed="rId2"/>
          <a:stretch/>
        </p:blipFill>
        <p:spPr>
          <a:xfrm>
            <a:off x="1673280" y="1775160"/>
            <a:ext cx="5796720" cy="4625280"/>
          </a:xfrm>
          <a:prstGeom prst="rect">
            <a:avLst/>
          </a:prstGeom>
          <a:ln>
            <a:noFill/>
          </a:ln>
        </p:spPr>
      </p:pic>
      <p:pic>
        <p:nvPicPr>
          <p:cNvPr id="42" name="" descr=""/>
          <p:cNvPicPr/>
          <p:nvPr/>
        </p:nvPicPr>
        <p:blipFill>
          <a:blip r:embed="rId3"/>
          <a:stretch/>
        </p:blipFill>
        <p:spPr>
          <a:xfrm>
            <a:off x="1673280" y="1775160"/>
            <a:ext cx="5796720" cy="462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51" name="PlaceHolder 2"/>
          <p:cNvSpPr>
            <a:spLocks noGrp="1"/>
          </p:cNvSpPr>
          <p:nvPr>
            <p:ph type="subTitle"/>
          </p:nvPr>
        </p:nvSpPr>
        <p:spPr>
          <a:xfrm>
            <a:off x="457200" y="1775160"/>
            <a:ext cx="8229240" cy="4625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53" name="PlaceHolder 2"/>
          <p:cNvSpPr>
            <a:spLocks noGrp="1"/>
          </p:cNvSpPr>
          <p:nvPr>
            <p:ph type="body"/>
          </p:nvPr>
        </p:nvSpPr>
        <p:spPr>
          <a:xfrm>
            <a:off x="457200" y="1775160"/>
            <a:ext cx="8229240" cy="4625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55"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56" name="PlaceHolder 3"/>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55520"/>
            <a:ext cx="8229240" cy="12524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155520"/>
            <a:ext cx="8229240" cy="58068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60"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61" name="PlaceHolder 3"/>
          <p:cNvSpPr>
            <a:spLocks noGrp="1"/>
          </p:cNvSpPr>
          <p:nvPr>
            <p:ph type="body"/>
          </p:nvPr>
        </p:nvSpPr>
        <p:spPr>
          <a:xfrm>
            <a:off x="457200" y="4191120"/>
            <a:ext cx="4015800" cy="2206080"/>
          </a:xfrm>
          <a:prstGeom prst="rect">
            <a:avLst/>
          </a:prstGeom>
        </p:spPr>
        <p:txBody>
          <a:bodyPr lIns="0" rIns="0" tIns="0" bIns="0"/>
          <a:p>
            <a:endParaRPr/>
          </a:p>
        </p:txBody>
      </p:sp>
      <p:sp>
        <p:nvSpPr>
          <p:cNvPr id="62" name="PlaceHolder 4"/>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10" name="PlaceHolder 2"/>
          <p:cNvSpPr>
            <a:spLocks noGrp="1"/>
          </p:cNvSpPr>
          <p:nvPr>
            <p:ph type="subTitle"/>
          </p:nvPr>
        </p:nvSpPr>
        <p:spPr>
          <a:xfrm>
            <a:off x="457200" y="1775160"/>
            <a:ext cx="8229240" cy="4625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64"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65"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66" name="PlaceHolder 4"/>
          <p:cNvSpPr>
            <a:spLocks noGrp="1"/>
          </p:cNvSpPr>
          <p:nvPr>
            <p:ph type="body"/>
          </p:nvPr>
        </p:nvSpPr>
        <p:spPr>
          <a:xfrm>
            <a:off x="4674240" y="4191120"/>
            <a:ext cx="4015800" cy="22060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68"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69"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70" name="PlaceHolder 4"/>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72" name="PlaceHolder 2"/>
          <p:cNvSpPr>
            <a:spLocks noGrp="1"/>
          </p:cNvSpPr>
          <p:nvPr>
            <p:ph type="body"/>
          </p:nvPr>
        </p:nvSpPr>
        <p:spPr>
          <a:xfrm>
            <a:off x="457200" y="1775160"/>
            <a:ext cx="8229240" cy="2206080"/>
          </a:xfrm>
          <a:prstGeom prst="rect">
            <a:avLst/>
          </a:prstGeom>
        </p:spPr>
        <p:txBody>
          <a:bodyPr lIns="0" rIns="0" tIns="0" bIns="0"/>
          <a:p>
            <a:endParaRPr/>
          </a:p>
        </p:txBody>
      </p:sp>
      <p:sp>
        <p:nvSpPr>
          <p:cNvPr id="73" name="PlaceHolder 3"/>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75"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76"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77" name="PlaceHolder 4"/>
          <p:cNvSpPr>
            <a:spLocks noGrp="1"/>
          </p:cNvSpPr>
          <p:nvPr>
            <p:ph type="body"/>
          </p:nvPr>
        </p:nvSpPr>
        <p:spPr>
          <a:xfrm>
            <a:off x="4674240" y="4191120"/>
            <a:ext cx="4015800" cy="2206080"/>
          </a:xfrm>
          <a:prstGeom prst="rect">
            <a:avLst/>
          </a:prstGeom>
        </p:spPr>
        <p:txBody>
          <a:bodyPr lIns="0" rIns="0" tIns="0" bIns="0"/>
          <a:p>
            <a:endParaRPr/>
          </a:p>
        </p:txBody>
      </p:sp>
      <p:sp>
        <p:nvSpPr>
          <p:cNvPr id="78" name="PlaceHolder 5"/>
          <p:cNvSpPr>
            <a:spLocks noGrp="1"/>
          </p:cNvSpPr>
          <p:nvPr>
            <p:ph type="body"/>
          </p:nvPr>
        </p:nvSpPr>
        <p:spPr>
          <a:xfrm>
            <a:off x="457200" y="4191120"/>
            <a:ext cx="4015800" cy="22060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80" name="PlaceHolder 2"/>
          <p:cNvSpPr>
            <a:spLocks noGrp="1"/>
          </p:cNvSpPr>
          <p:nvPr>
            <p:ph type="body"/>
          </p:nvPr>
        </p:nvSpPr>
        <p:spPr>
          <a:xfrm>
            <a:off x="457200" y="1775160"/>
            <a:ext cx="8229240" cy="4625280"/>
          </a:xfrm>
          <a:prstGeom prst="rect">
            <a:avLst/>
          </a:prstGeom>
        </p:spPr>
        <p:txBody>
          <a:bodyPr lIns="0" rIns="0" tIns="0" bIns="0"/>
          <a:p>
            <a:endParaRPr/>
          </a:p>
        </p:txBody>
      </p:sp>
      <p:sp>
        <p:nvSpPr>
          <p:cNvPr id="81" name="PlaceHolder 3"/>
          <p:cNvSpPr>
            <a:spLocks noGrp="1"/>
          </p:cNvSpPr>
          <p:nvPr>
            <p:ph type="body"/>
          </p:nvPr>
        </p:nvSpPr>
        <p:spPr>
          <a:xfrm>
            <a:off x="457200" y="1775160"/>
            <a:ext cx="8229240" cy="4625280"/>
          </a:xfrm>
          <a:prstGeom prst="rect">
            <a:avLst/>
          </a:prstGeom>
        </p:spPr>
        <p:txBody>
          <a:bodyPr lIns="0" rIns="0" tIns="0" bIns="0"/>
          <a:p>
            <a:endParaRPr/>
          </a:p>
        </p:txBody>
      </p:sp>
      <p:pic>
        <p:nvPicPr>
          <p:cNvPr id="82" name="" descr=""/>
          <p:cNvPicPr/>
          <p:nvPr/>
        </p:nvPicPr>
        <p:blipFill>
          <a:blip r:embed="rId2"/>
          <a:stretch/>
        </p:blipFill>
        <p:spPr>
          <a:xfrm>
            <a:off x="1673280" y="1775160"/>
            <a:ext cx="5796720" cy="4625280"/>
          </a:xfrm>
          <a:prstGeom prst="rect">
            <a:avLst/>
          </a:prstGeom>
          <a:ln>
            <a:noFill/>
          </a:ln>
        </p:spPr>
      </p:pic>
      <p:pic>
        <p:nvPicPr>
          <p:cNvPr id="83" name="" descr=""/>
          <p:cNvPicPr/>
          <p:nvPr/>
        </p:nvPicPr>
        <p:blipFill>
          <a:blip r:embed="rId3"/>
          <a:stretch/>
        </p:blipFill>
        <p:spPr>
          <a:xfrm>
            <a:off x="1673280" y="1775160"/>
            <a:ext cx="5796720" cy="4625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12" name="PlaceHolder 2"/>
          <p:cNvSpPr>
            <a:spLocks noGrp="1"/>
          </p:cNvSpPr>
          <p:nvPr>
            <p:ph type="body"/>
          </p:nvPr>
        </p:nvSpPr>
        <p:spPr>
          <a:xfrm>
            <a:off x="457200" y="1775160"/>
            <a:ext cx="8229240" cy="4625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14"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15" name="PlaceHolder 3"/>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5520"/>
            <a:ext cx="8229240" cy="12524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155520"/>
            <a:ext cx="8229240" cy="58068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19"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20" name="PlaceHolder 3"/>
          <p:cNvSpPr>
            <a:spLocks noGrp="1"/>
          </p:cNvSpPr>
          <p:nvPr>
            <p:ph type="body"/>
          </p:nvPr>
        </p:nvSpPr>
        <p:spPr>
          <a:xfrm>
            <a:off x="457200" y="4191120"/>
            <a:ext cx="4015800" cy="2206080"/>
          </a:xfrm>
          <a:prstGeom prst="rect">
            <a:avLst/>
          </a:prstGeom>
        </p:spPr>
        <p:txBody>
          <a:bodyPr lIns="0" rIns="0" tIns="0" bIns="0"/>
          <a:p>
            <a:endParaRPr/>
          </a:p>
        </p:txBody>
      </p:sp>
      <p:sp>
        <p:nvSpPr>
          <p:cNvPr id="21" name="PlaceHolder 4"/>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23"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24"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25" name="PlaceHolder 4"/>
          <p:cNvSpPr>
            <a:spLocks noGrp="1"/>
          </p:cNvSpPr>
          <p:nvPr>
            <p:ph type="body"/>
          </p:nvPr>
        </p:nvSpPr>
        <p:spPr>
          <a:xfrm>
            <a:off x="4674240" y="4191120"/>
            <a:ext cx="4015800" cy="22060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55520"/>
            <a:ext cx="8229240" cy="1252440"/>
          </a:xfrm>
          <a:prstGeom prst="rect">
            <a:avLst/>
          </a:prstGeom>
        </p:spPr>
        <p:txBody>
          <a:bodyPr lIns="0" rIns="0" tIns="0" bIns="0" anchor="ctr"/>
          <a:p>
            <a:endParaRPr/>
          </a:p>
        </p:txBody>
      </p:sp>
      <p:sp>
        <p:nvSpPr>
          <p:cNvPr id="27"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28"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29" name="PlaceHolder 4"/>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1436040"/>
            <a:ext cx="9143640" cy="4536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1" name="CustomShape 2"/>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2" name="CustomShape 3"/>
          <p:cNvSpPr/>
          <p:nvPr/>
        </p:nvSpPr>
        <p:spPr>
          <a:xfrm>
            <a:off x="0" y="0"/>
            <a:ext cx="9143640" cy="513504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3" name="PlaceHolder 4"/>
          <p:cNvSpPr>
            <a:spLocks noGrp="1"/>
          </p:cNvSpPr>
          <p:nvPr>
            <p:ph type="title"/>
          </p:nvPr>
        </p:nvSpPr>
        <p:spPr>
          <a:xfrm>
            <a:off x="685800" y="3355920"/>
            <a:ext cx="8076960" cy="1672920"/>
          </a:xfrm>
          <a:prstGeom prst="rect">
            <a:avLst/>
          </a:prstGeom>
        </p:spPr>
        <p:txBody>
          <a:bodyPr rIns="45720" tIns="0" bIns="0"/>
          <a:p>
            <a:pPr>
              <a:lnSpc>
                <a:spcPct val="100000"/>
              </a:lnSpc>
            </a:pPr>
            <a:r>
              <a:rPr b="1" lang="en-US" sz="4700" strike="noStrike">
                <a:solidFill>
                  <a:srgbClr val="f0ad00"/>
                </a:solidFill>
                <a:latin typeface="Corbel"/>
              </a:rPr>
              <a:t>Click to edit the title text formatClick to edit Master title style</a:t>
            </a:r>
            <a:endParaRPr/>
          </a:p>
        </p:txBody>
      </p:sp>
      <p:sp>
        <p:nvSpPr>
          <p:cNvPr id="4" name="PlaceHolder 5"/>
          <p:cNvSpPr>
            <a:spLocks noGrp="1"/>
          </p:cNvSpPr>
          <p:nvPr>
            <p:ph type="dt"/>
          </p:nvPr>
        </p:nvSpPr>
        <p:spPr>
          <a:xfrm>
            <a:off x="457200" y="6477120"/>
            <a:ext cx="2133360" cy="273960"/>
          </a:xfrm>
          <a:prstGeom prst="rect">
            <a:avLst/>
          </a:prstGeom>
        </p:spPr>
        <p:txBody>
          <a:bodyPr lIns="109800" rIns="45720" tIns="45000" bIns="0" anchor="b"/>
          <a:p>
            <a:pPr>
              <a:lnSpc>
                <a:spcPct val="100000"/>
              </a:lnSpc>
            </a:pPr>
            <a:r>
              <a:rPr lang="en-US" sz="1200" strike="noStrike">
                <a:solidFill>
                  <a:srgbClr val="ffffff"/>
                </a:solidFill>
                <a:latin typeface="Corbel"/>
              </a:rPr>
              <a:t>4/17/15</a:t>
            </a:r>
            <a:endParaRPr/>
          </a:p>
        </p:txBody>
      </p:sp>
      <p:sp>
        <p:nvSpPr>
          <p:cNvPr id="5" name="PlaceHolder 6"/>
          <p:cNvSpPr>
            <a:spLocks noGrp="1"/>
          </p:cNvSpPr>
          <p:nvPr>
            <p:ph type="ftr"/>
          </p:nvPr>
        </p:nvSpPr>
        <p:spPr>
          <a:xfrm>
            <a:off x="2640600" y="6477120"/>
            <a:ext cx="5507280" cy="273960"/>
          </a:xfrm>
          <a:prstGeom prst="rect">
            <a:avLst/>
          </a:prstGeom>
        </p:spPr>
        <p:txBody>
          <a:bodyPr lIns="45720" rIns="45720" tIns="45000" bIns="0" anchor="b"/>
          <a:p>
            <a:endParaRPr/>
          </a:p>
        </p:txBody>
      </p:sp>
      <p:sp>
        <p:nvSpPr>
          <p:cNvPr id="6" name="PlaceHolder 7"/>
          <p:cNvSpPr>
            <a:spLocks noGrp="1"/>
          </p:cNvSpPr>
          <p:nvPr>
            <p:ph type="sldNum"/>
          </p:nvPr>
        </p:nvSpPr>
        <p:spPr>
          <a:xfrm>
            <a:off x="8204400" y="6477120"/>
            <a:ext cx="733680" cy="273960"/>
          </a:xfrm>
          <a:prstGeom prst="rect">
            <a:avLst/>
          </a:prstGeom>
        </p:spPr>
        <p:txBody>
          <a:bodyPr lIns="90000" rIns="90000" tIns="45000" bIns="0" anchor="b"/>
          <a:p>
            <a:pPr algn="r">
              <a:lnSpc>
                <a:spcPct val="100000"/>
              </a:lnSpc>
            </a:pPr>
            <a:fld id="{4155B5D2-306C-456F-843F-E70DF218B903}" type="slidenum">
              <a:rPr lang="en-US" sz="1200" strike="noStrike">
                <a:solidFill>
                  <a:srgbClr val="ffffff"/>
                </a:solidFill>
                <a:latin typeface="Corbel"/>
              </a:rPr>
              <a:t>&lt;number&gt;</a:t>
            </a:fld>
            <a:endParaRPr/>
          </a:p>
        </p:txBody>
      </p:sp>
      <p:sp>
        <p:nvSpPr>
          <p:cNvPr id="7" name="CustomShape 8"/>
          <p:cNvSpPr/>
          <p:nvPr/>
        </p:nvSpPr>
        <p:spPr>
          <a:xfrm>
            <a:off x="0" y="5128200"/>
            <a:ext cx="9143640" cy="4536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orbel"/>
              </a:rPr>
              <a:t>Click to edit the outline text format</a:t>
            </a:r>
            <a:endParaRPr/>
          </a:p>
          <a:p>
            <a:pPr lvl="1">
              <a:buSzPct val="75000"/>
              <a:buFont typeface="StarSymbol"/>
              <a:buChar char=""/>
            </a:pPr>
            <a:r>
              <a:rPr lang="en-US" sz="2400">
                <a:latin typeface="Corbel"/>
              </a:rPr>
              <a:t>Second Outline Level</a:t>
            </a:r>
            <a:endParaRPr/>
          </a:p>
          <a:p>
            <a:pPr lvl="2">
              <a:buSzPct val="45000"/>
              <a:buFont typeface="StarSymbol"/>
              <a:buChar char=""/>
            </a:pPr>
            <a:r>
              <a:rPr lang="en-US" sz="2000">
                <a:latin typeface="Corbel"/>
              </a:rPr>
              <a:t>Third Outline Level</a:t>
            </a:r>
            <a:endParaRPr/>
          </a:p>
          <a:p>
            <a:pPr lvl="3">
              <a:buSzPct val="75000"/>
              <a:buFont typeface="StarSymbol"/>
              <a:buChar char=""/>
            </a:pPr>
            <a:r>
              <a:rPr lang="en-US" sz="2000">
                <a:latin typeface="Corbel"/>
              </a:rPr>
              <a:t>Fourth Outline Level</a:t>
            </a:r>
            <a:endParaRPr/>
          </a:p>
          <a:p>
            <a:pPr lvl="4">
              <a:buSzPct val="45000"/>
              <a:buFont typeface="StarSymbol"/>
              <a:buChar char=""/>
            </a:pPr>
            <a:r>
              <a:rPr lang="en-US" sz="2000">
                <a:latin typeface="Corbel"/>
              </a:rPr>
              <a:t>Fifth Outline Level</a:t>
            </a:r>
            <a:endParaRPr/>
          </a:p>
          <a:p>
            <a:pPr lvl="5">
              <a:buSzPct val="45000"/>
              <a:buFont typeface="StarSymbol"/>
              <a:buChar char=""/>
            </a:pPr>
            <a:r>
              <a:rPr lang="en-US" sz="2000">
                <a:latin typeface="Corbel"/>
              </a:rPr>
              <a:t>Sixth Outline Level</a:t>
            </a:r>
            <a:endParaRPr/>
          </a:p>
          <a:p>
            <a:pPr lvl="6">
              <a:buSzPct val="45000"/>
              <a:buFont typeface="StarSymbol"/>
              <a:buChar char=""/>
            </a:pPr>
            <a:r>
              <a:rPr lang="en-US" sz="2000">
                <a:latin typeface="Corbe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1436040"/>
            <a:ext cx="9143640" cy="45360"/>
          </a:xfrm>
          <a:prstGeom prst="rect">
            <a:avLst/>
          </a:prstGeom>
          <a:solidFill>
            <a:srgbClr val="ffffff"/>
          </a:solidFill>
          <a:ln>
            <a:noFill/>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p:style>
      </p:sp>
      <p:sp>
        <p:nvSpPr>
          <p:cNvPr id="44" name="CustomShape 2"/>
          <p:cNvSpPr/>
          <p:nvPr/>
        </p:nvSpPr>
        <p:spPr>
          <a:xfrm>
            <a:off x="0" y="0"/>
            <a:ext cx="914364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45" name="PlaceHolder 3"/>
          <p:cNvSpPr>
            <a:spLocks noGrp="1"/>
          </p:cNvSpPr>
          <p:nvPr>
            <p:ph type="title"/>
          </p:nvPr>
        </p:nvSpPr>
        <p:spPr>
          <a:xfrm>
            <a:off x="457200" y="155520"/>
            <a:ext cx="8229240" cy="1252440"/>
          </a:xfrm>
          <a:prstGeom prst="rect">
            <a:avLst/>
          </a:prstGeom>
        </p:spPr>
        <p:txBody>
          <a:bodyPr rIns="45720" tIns="45000" bIns="45000" anchor="ctr"/>
          <a:p>
            <a:pPr>
              <a:lnSpc>
                <a:spcPct val="100000"/>
              </a:lnSpc>
            </a:pPr>
            <a:r>
              <a:rPr b="1" lang="en-US" sz="4500" strike="noStrike">
                <a:solidFill>
                  <a:srgbClr val="f0ad00"/>
                </a:solidFill>
                <a:latin typeface="Corbel"/>
              </a:rPr>
              <a:t>Click to edit the title text formatClick to edit Master title style</a:t>
            </a:r>
            <a:endParaRPr/>
          </a:p>
        </p:txBody>
      </p:sp>
      <p:sp>
        <p:nvSpPr>
          <p:cNvPr id="46" name="PlaceHolder 4"/>
          <p:cNvSpPr>
            <a:spLocks noGrp="1"/>
          </p:cNvSpPr>
          <p:nvPr>
            <p:ph type="body"/>
          </p:nvPr>
        </p:nvSpPr>
        <p:spPr>
          <a:xfrm>
            <a:off x="457200" y="1775160"/>
            <a:ext cx="8229240" cy="4625280"/>
          </a:xfrm>
          <a:prstGeom prst="rect">
            <a:avLst/>
          </a:prstGeom>
        </p:spPr>
        <p:txBody>
          <a:bodyPr lIns="54720" rIns="90000" tIns="91440" bIns="45000"/>
          <a:p>
            <a:pPr>
              <a:buSzPct val="45000"/>
              <a:buFont typeface="StarSymbol"/>
              <a:buChar char=""/>
            </a:pPr>
            <a:r>
              <a:rPr lang="en-US" sz="3200" strike="noStrike">
                <a:solidFill>
                  <a:srgbClr val="000000"/>
                </a:solidFill>
                <a:latin typeface="Corbel"/>
              </a:rPr>
              <a:t>Click to edit the outline text format</a:t>
            </a:r>
            <a:endParaRPr/>
          </a:p>
          <a:p>
            <a:pPr lvl="1">
              <a:buSzPct val="75000"/>
              <a:buFont typeface="StarSymbol"/>
              <a:buChar char=""/>
            </a:pPr>
            <a:r>
              <a:rPr lang="en-US" sz="3200" strike="noStrike">
                <a:solidFill>
                  <a:srgbClr val="000000"/>
                </a:solidFill>
                <a:latin typeface="Corbel"/>
              </a:rPr>
              <a:t>Second Outline Level</a:t>
            </a:r>
            <a:endParaRPr/>
          </a:p>
          <a:p>
            <a:pPr lvl="2">
              <a:buSzPct val="45000"/>
              <a:buFont typeface="StarSymbol"/>
              <a:buChar char=""/>
            </a:pPr>
            <a:r>
              <a:rPr lang="en-US" sz="3200" strike="noStrike">
                <a:solidFill>
                  <a:srgbClr val="000000"/>
                </a:solidFill>
                <a:latin typeface="Corbel"/>
              </a:rPr>
              <a:t>Third Outline Level</a:t>
            </a:r>
            <a:endParaRPr/>
          </a:p>
          <a:p>
            <a:pPr lvl="3">
              <a:buSzPct val="75000"/>
              <a:buFont typeface="StarSymbol"/>
              <a:buChar char=""/>
            </a:pPr>
            <a:r>
              <a:rPr lang="en-US" sz="3200" strike="noStrike">
                <a:solidFill>
                  <a:srgbClr val="000000"/>
                </a:solidFill>
                <a:latin typeface="Corbel"/>
              </a:rPr>
              <a:t>Fourth Outline Level</a:t>
            </a:r>
            <a:endParaRPr/>
          </a:p>
          <a:p>
            <a:pPr lvl="4">
              <a:buSzPct val="45000"/>
              <a:buFont typeface="StarSymbol"/>
              <a:buChar char=""/>
            </a:pPr>
            <a:r>
              <a:rPr lang="en-US" sz="3200" strike="noStrike">
                <a:solidFill>
                  <a:srgbClr val="000000"/>
                </a:solidFill>
                <a:latin typeface="Corbel"/>
              </a:rPr>
              <a:t>Fifth Outline Level</a:t>
            </a:r>
            <a:endParaRPr/>
          </a:p>
          <a:p>
            <a:pPr lvl="5">
              <a:buSzPct val="45000"/>
              <a:buFont typeface="StarSymbol"/>
              <a:buChar char=""/>
            </a:pPr>
            <a:r>
              <a:rPr lang="en-US" sz="3200" strike="noStrike">
                <a:solidFill>
                  <a:srgbClr val="000000"/>
                </a:solidFill>
                <a:latin typeface="Corbel"/>
              </a:rPr>
              <a:t>Sixth Outline Level</a:t>
            </a:r>
            <a:endParaRPr/>
          </a:p>
          <a:p>
            <a:pPr>
              <a:lnSpc>
                <a:spcPct val="100000"/>
              </a:lnSpc>
              <a:buSzPct val="80000"/>
              <a:buFont typeface="Wingdings 2" charset="2"/>
              <a:buChar char=""/>
            </a:pPr>
            <a:r>
              <a:rPr lang="en-US" sz="3200" strike="noStrike">
                <a:solidFill>
                  <a:srgbClr val="000000"/>
                </a:solidFill>
                <a:latin typeface="Corbel"/>
              </a:rPr>
              <a:t>Seventh Outline LevelClick to edit Master text styles</a:t>
            </a:r>
            <a:endParaRPr/>
          </a:p>
          <a:p>
            <a:pPr lvl="1">
              <a:lnSpc>
                <a:spcPct val="100000"/>
              </a:lnSpc>
              <a:buSzPct val="90000"/>
              <a:buFont typeface="Wingdings" charset="2"/>
              <a:buChar char=""/>
            </a:pPr>
            <a:r>
              <a:rPr lang="en-US" sz="2800" strike="noStrike">
                <a:solidFill>
                  <a:srgbClr val="000000"/>
                </a:solidFill>
                <a:latin typeface="Corbel"/>
              </a:rPr>
              <a:t>Second level</a:t>
            </a:r>
            <a:endParaRPr/>
          </a:p>
          <a:p>
            <a:pPr lvl="2">
              <a:lnSpc>
                <a:spcPct val="100000"/>
              </a:lnSpc>
              <a:buFont typeface="Arial"/>
              <a:buChar char="▪"/>
            </a:pPr>
            <a:r>
              <a:rPr lang="en-US" sz="2400" strike="noStrike">
                <a:solidFill>
                  <a:srgbClr val="000000"/>
                </a:solidFill>
                <a:latin typeface="Corbel"/>
              </a:rPr>
              <a:t>Third level</a:t>
            </a:r>
            <a:endParaRPr/>
          </a:p>
          <a:p>
            <a:pPr lvl="3">
              <a:lnSpc>
                <a:spcPct val="100000"/>
              </a:lnSpc>
              <a:buFont typeface="Arial"/>
              <a:buChar char="▪"/>
            </a:pPr>
            <a:r>
              <a:rPr lang="en-US" sz="2000" strike="noStrike">
                <a:solidFill>
                  <a:srgbClr val="000000"/>
                </a:solidFill>
                <a:latin typeface="Corbel"/>
              </a:rPr>
              <a:t>Fourth level</a:t>
            </a:r>
            <a:endParaRPr/>
          </a:p>
          <a:p>
            <a:pPr lvl="4">
              <a:lnSpc>
                <a:spcPct val="100000"/>
              </a:lnSpc>
              <a:buFont typeface="Wingdings 3" charset="2"/>
              <a:buChar char=""/>
            </a:pPr>
            <a:r>
              <a:rPr lang="en-US" sz="2000" strike="noStrike">
                <a:solidFill>
                  <a:srgbClr val="000000"/>
                </a:solidFill>
                <a:latin typeface="Corbel"/>
              </a:rPr>
              <a:t>Fifth level</a:t>
            </a:r>
            <a:endParaRPr/>
          </a:p>
        </p:txBody>
      </p:sp>
      <p:sp>
        <p:nvSpPr>
          <p:cNvPr id="47" name="PlaceHolder 5"/>
          <p:cNvSpPr>
            <a:spLocks noGrp="1"/>
          </p:cNvSpPr>
          <p:nvPr>
            <p:ph type="dt"/>
          </p:nvPr>
        </p:nvSpPr>
        <p:spPr>
          <a:xfrm>
            <a:off x="457200" y="6477120"/>
            <a:ext cx="2133360" cy="273960"/>
          </a:xfrm>
          <a:prstGeom prst="rect">
            <a:avLst/>
          </a:prstGeom>
        </p:spPr>
        <p:txBody>
          <a:bodyPr lIns="109800" rIns="45720" tIns="45000" bIns="0" anchor="b"/>
          <a:p>
            <a:pPr>
              <a:lnSpc>
                <a:spcPct val="100000"/>
              </a:lnSpc>
            </a:pPr>
            <a:r>
              <a:rPr lang="en-US" sz="1200" strike="noStrike">
                <a:solidFill>
                  <a:srgbClr val="454545"/>
                </a:solidFill>
                <a:latin typeface="Corbel"/>
              </a:rPr>
              <a:t>4/17/15</a:t>
            </a:r>
            <a:endParaRPr/>
          </a:p>
        </p:txBody>
      </p:sp>
      <p:sp>
        <p:nvSpPr>
          <p:cNvPr id="48" name="PlaceHolder 6"/>
          <p:cNvSpPr>
            <a:spLocks noGrp="1"/>
          </p:cNvSpPr>
          <p:nvPr>
            <p:ph type="ftr"/>
          </p:nvPr>
        </p:nvSpPr>
        <p:spPr>
          <a:xfrm>
            <a:off x="2640600" y="6477120"/>
            <a:ext cx="5507280" cy="273960"/>
          </a:xfrm>
          <a:prstGeom prst="rect">
            <a:avLst/>
          </a:prstGeom>
        </p:spPr>
        <p:txBody>
          <a:bodyPr lIns="45720" rIns="45720" tIns="45000" bIns="0" anchor="b"/>
          <a:p>
            <a:endParaRPr/>
          </a:p>
        </p:txBody>
      </p:sp>
      <p:sp>
        <p:nvSpPr>
          <p:cNvPr id="49" name="PlaceHolder 7"/>
          <p:cNvSpPr>
            <a:spLocks noGrp="1"/>
          </p:cNvSpPr>
          <p:nvPr>
            <p:ph type="sldNum"/>
          </p:nvPr>
        </p:nvSpPr>
        <p:spPr>
          <a:xfrm>
            <a:off x="8204400" y="6477120"/>
            <a:ext cx="733680" cy="273960"/>
          </a:xfrm>
          <a:prstGeom prst="rect">
            <a:avLst/>
          </a:prstGeom>
        </p:spPr>
        <p:txBody>
          <a:bodyPr lIns="90000" rIns="90000" tIns="45000" bIns="0" anchor="b"/>
          <a:p>
            <a:pPr algn="r">
              <a:lnSpc>
                <a:spcPct val="100000"/>
              </a:lnSpc>
            </a:pPr>
            <a:fld id="{EE64B0B8-3F49-4812-A1D7-FA764675CB87}" type="slidenum">
              <a:rPr lang="en-US" sz="1200" strike="noStrike">
                <a:solidFill>
                  <a:srgbClr val="454545"/>
                </a:solidFill>
                <a:latin typeface="Corbe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683640" y="1700640"/>
            <a:ext cx="8076960" cy="1672920"/>
          </a:xfrm>
          <a:prstGeom prst="rect">
            <a:avLst/>
          </a:prstGeom>
          <a:noFill/>
          <a:ln>
            <a:noFill/>
          </a:ln>
        </p:spPr>
        <p:txBody>
          <a:bodyPr rIns="45720" tIns="0" bIns="0"/>
          <a:p>
            <a:pPr algn="ctr">
              <a:lnSpc>
                <a:spcPct val="100000"/>
              </a:lnSpc>
            </a:pPr>
            <a:r>
              <a:rPr b="1" lang="en-US" sz="8800" strike="noStrike">
                <a:solidFill>
                  <a:srgbClr val="f0ad00"/>
                </a:solidFill>
                <a:latin typeface="Corbel"/>
              </a:rPr>
              <a:t>CSDS_a</a:t>
            </a:r>
            <a:endParaRPr/>
          </a:p>
        </p:txBody>
      </p:sp>
      <p:sp>
        <p:nvSpPr>
          <p:cNvPr id="85" name="TextShape 2"/>
          <p:cNvSpPr txBox="1"/>
          <p:nvPr/>
        </p:nvSpPr>
        <p:spPr>
          <a:xfrm>
            <a:off x="971640" y="3141000"/>
            <a:ext cx="7932960" cy="851040"/>
          </a:xfrm>
          <a:prstGeom prst="rect">
            <a:avLst/>
          </a:prstGeom>
          <a:noFill/>
          <a:ln>
            <a:noFill/>
          </a:ln>
        </p:spPr>
        <p:txBody>
          <a:bodyPr lIns="118800" rIns="45720" tIns="0" bIns="0" anchor="b"/>
          <a:p>
            <a:pPr>
              <a:lnSpc>
                <a:spcPct val="100000"/>
              </a:lnSpc>
            </a:pPr>
            <a:r>
              <a:rPr lang="en-US" sz="2000" strike="noStrike">
                <a:solidFill>
                  <a:srgbClr val="ffffff"/>
                </a:solidFill>
                <a:latin typeface="Corbel"/>
              </a:rPr>
              <a:t>    </a:t>
            </a:r>
            <a:r>
              <a:rPr lang="en-US" sz="2800" strike="noStrike">
                <a:solidFill>
                  <a:srgbClr val="ffffff"/>
                </a:solidFill>
                <a:latin typeface="Corbel"/>
              </a:rPr>
              <a:t>Functional Requirements – DEMO: 17 April 2015</a:t>
            </a:r>
            <a:r>
              <a:rPr lang="en-US" sz="2000" strike="noStrike">
                <a:solidFill>
                  <a:srgbClr val="ffffff"/>
                </a:solidFill>
                <a:latin typeface="Corbel"/>
              </a:rPr>
              <a:t>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Solutions</a:t>
            </a:r>
            <a:endParaRPr/>
          </a:p>
        </p:txBody>
      </p:sp>
      <p:sp>
        <p:nvSpPr>
          <p:cNvPr id="103" name="TextShape 2"/>
          <p:cNvSpPr txBox="1"/>
          <p:nvPr/>
        </p:nvSpPr>
        <p:spPr>
          <a:xfrm>
            <a:off x="36576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Got help from Lecton</a:t>
            </a:r>
            <a:endParaRPr/>
          </a:p>
          <a:p>
            <a:pPr>
              <a:lnSpc>
                <a:spcPct val="100000"/>
              </a:lnSpc>
              <a:buSzPct val="80000"/>
              <a:buFont typeface="Wingdings 2" charset="2"/>
              <a:buChar char=""/>
            </a:pPr>
            <a:r>
              <a:rPr lang="en-US" sz="3200" strike="noStrike">
                <a:solidFill>
                  <a:srgbClr val="000000"/>
                </a:solidFill>
                <a:latin typeface="Corbel"/>
              </a:rPr>
              <a:t>In the end we managed a partial work around by passing callback functions into our functions which then handle the data we retrieve from LDAP</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 </a:t>
            </a:r>
            <a:r>
              <a:rPr b="1" lang="en-US" sz="4500" strike="noStrike">
                <a:solidFill>
                  <a:srgbClr val="f0ad00"/>
                </a:solidFill>
                <a:latin typeface="Corbel"/>
              </a:rPr>
              <a:t>What we learned</a:t>
            </a:r>
            <a:endParaRPr/>
          </a:p>
        </p:txBody>
      </p:sp>
      <p:sp>
        <p:nvSpPr>
          <p:cNvPr id="105"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Team work is crucial</a:t>
            </a:r>
            <a:endParaRPr/>
          </a:p>
          <a:p>
            <a:pPr>
              <a:lnSpc>
                <a:spcPct val="100000"/>
              </a:lnSpc>
              <a:buSzPct val="80000"/>
              <a:buFont typeface="Wingdings 2" charset="2"/>
              <a:buChar char=""/>
            </a:pPr>
            <a:r>
              <a:rPr lang="en-US" sz="3200" strike="noStrike">
                <a:solidFill>
                  <a:srgbClr val="000000"/>
                </a:solidFill>
                <a:latin typeface="Corbel"/>
              </a:rPr>
              <a:t>Dependency injection is best</a:t>
            </a:r>
            <a:endParaRPr/>
          </a:p>
          <a:p>
            <a:pPr>
              <a:lnSpc>
                <a:spcPct val="100000"/>
              </a:lnSpc>
              <a:buSzPct val="80000"/>
              <a:buFont typeface="Wingdings 2" charset="2"/>
              <a:buChar char=""/>
            </a:pPr>
            <a:r>
              <a:rPr lang="en-US" sz="3200" strike="noStrike">
                <a:solidFill>
                  <a:srgbClr val="000000"/>
                </a:solidFill>
                <a:latin typeface="Corbel"/>
              </a:rPr>
              <a:t>Time management is very important</a:t>
            </a:r>
            <a:endParaRPr/>
          </a:p>
          <a:p>
            <a:pPr>
              <a:lnSpc>
                <a:spcPct val="100000"/>
              </a:lnSpc>
              <a:buSzPct val="80000"/>
              <a:buFont typeface="Wingdings 2" charset="2"/>
              <a:buChar char=""/>
            </a:pPr>
            <a:r>
              <a:rPr lang="en-US" sz="3200" strike="noStrike">
                <a:solidFill>
                  <a:srgbClr val="000000"/>
                </a:solidFill>
                <a:latin typeface="Corbel"/>
              </a:rPr>
              <a:t>Breakdown in communication results in unproductive use of time and thus communication is crucial</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OVERVIEW</a:t>
            </a:r>
            <a:endParaRPr/>
          </a:p>
        </p:txBody>
      </p:sp>
      <p:sp>
        <p:nvSpPr>
          <p:cNvPr id="87" name="TextShape 2"/>
          <p:cNvSpPr txBox="1"/>
          <p:nvPr/>
        </p:nvSpPr>
        <p:spPr>
          <a:xfrm>
            <a:off x="457200" y="1775160"/>
            <a:ext cx="8229240" cy="4625280"/>
          </a:xfrm>
          <a:prstGeom prst="rect">
            <a:avLst/>
          </a:prstGeom>
          <a:noFill/>
          <a:ln>
            <a:noFill/>
          </a:ln>
        </p:spPr>
        <p:txBody>
          <a:bodyPr lIns="54720" rIns="90000" tIns="91440" bIns="45000"/>
          <a:p>
            <a:pPr>
              <a:lnSpc>
                <a:spcPct val="100000"/>
              </a:lnSpc>
            </a:pPr>
            <a:endParaRPr/>
          </a:p>
          <a:p>
            <a:pPr>
              <a:lnSpc>
                <a:spcPct val="100000"/>
              </a:lnSpc>
              <a:buSzPct val="80000"/>
              <a:buFont typeface="Wingdings 2" charset="2"/>
              <a:buChar char=""/>
            </a:pPr>
            <a:r>
              <a:rPr lang="en-US" sz="3200" strike="noStrike">
                <a:solidFill>
                  <a:srgbClr val="000000"/>
                </a:solidFill>
                <a:latin typeface="Corbel"/>
              </a:rPr>
              <a:t>CSDS provides middle level integration team with data from LDAP</a:t>
            </a:r>
            <a:endParaRPr/>
          </a:p>
          <a:p>
            <a:pPr>
              <a:lnSpc>
                <a:spcPct val="100000"/>
              </a:lnSpc>
              <a:buSzPct val="80000"/>
              <a:buFont typeface="Wingdings 2" charset="2"/>
              <a:buChar char=""/>
            </a:pPr>
            <a:r>
              <a:rPr lang="en-US" sz="3200" strike="noStrike">
                <a:solidFill>
                  <a:srgbClr val="000000"/>
                </a:solidFill>
                <a:latin typeface="Corbel"/>
              </a:rPr>
              <a:t>Does not modify anything on LDAP</a:t>
            </a:r>
            <a:endParaRPr/>
          </a:p>
          <a:p>
            <a:pPr>
              <a:lnSpc>
                <a:spcPct val="100000"/>
              </a:lnSpc>
            </a:pPr>
            <a:endParaRPr/>
          </a:p>
          <a:p>
            <a:pPr>
              <a:lnSpc>
                <a:spcPct val="100000"/>
              </a:lnSpc>
              <a:buSzPct val="80000"/>
              <a:buFont typeface="Wingdings 2" charset="2"/>
              <a:buChar char=""/>
            </a:pPr>
            <a:r>
              <a:rPr lang="en-US" sz="3200" strike="noStrike">
                <a:solidFill>
                  <a:srgbClr val="000000"/>
                </a:solidFill>
                <a:latin typeface="Corbel"/>
              </a:rPr>
              <a:t>Simply read the database and returns data</a:t>
            </a:r>
            <a:endParaRPr/>
          </a:p>
          <a:p>
            <a:pPr>
              <a:lnSpc>
                <a:spcPct val="100000"/>
              </a:lnSpc>
            </a:pPr>
            <a:endParaRPr/>
          </a:p>
          <a:p>
            <a:pPr>
              <a:lnSpc>
                <a:spcPct val="100000"/>
              </a:lnSpc>
              <a:buSzPct val="80000"/>
              <a:buFont typeface="Wingdings 2" charset="2"/>
              <a:buChar char=""/>
            </a:pPr>
            <a:r>
              <a:rPr lang="en-US" sz="3200" strike="noStrike">
                <a:solidFill>
                  <a:srgbClr val="000000"/>
                </a:solidFill>
                <a:latin typeface="Corbel"/>
              </a:rPr>
              <a:t>Thus no UI needed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     </a:t>
            </a:r>
            <a:r>
              <a:rPr b="1" lang="en-US" sz="4500" strike="noStrike">
                <a:solidFill>
                  <a:srgbClr val="f0ad00"/>
                </a:solidFill>
                <a:latin typeface="Corbel"/>
              </a:rPr>
              <a:t>Code &amp; Results: 1 </a:t>
            </a:r>
            <a:endParaRPr/>
          </a:p>
        </p:txBody>
      </p:sp>
      <p:sp>
        <p:nvSpPr>
          <p:cNvPr id="89"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Print screen here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Code &amp; Results: 2</a:t>
            </a:r>
            <a:endParaRPr/>
          </a:p>
        </p:txBody>
      </p:sp>
      <p:sp>
        <p:nvSpPr>
          <p:cNvPr id="91"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Print screen here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Code &amp; Results: 3 </a:t>
            </a:r>
            <a:endParaRPr/>
          </a:p>
        </p:txBody>
      </p:sp>
      <p:sp>
        <p:nvSpPr>
          <p:cNvPr id="93"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Print screen here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 </a:t>
            </a:r>
            <a:r>
              <a:rPr b="1" lang="en-US" sz="4500" strike="noStrike">
                <a:solidFill>
                  <a:srgbClr val="f0ad00"/>
                </a:solidFill>
                <a:latin typeface="Corbel"/>
              </a:rPr>
              <a:t>Unit Test</a:t>
            </a:r>
            <a:endParaRPr/>
          </a:p>
        </p:txBody>
      </p:sp>
      <p:sp>
        <p:nvSpPr>
          <p:cNvPr id="95"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Screens shot here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 </a:t>
            </a:r>
            <a:r>
              <a:rPr b="1" lang="en-US" sz="4500" strike="noStrike">
                <a:solidFill>
                  <a:srgbClr val="f0ad00"/>
                </a:solidFill>
                <a:latin typeface="Corbel"/>
              </a:rPr>
              <a:t>Unit Test</a:t>
            </a:r>
            <a:endParaRPr/>
          </a:p>
        </p:txBody>
      </p:sp>
      <p:sp>
        <p:nvSpPr>
          <p:cNvPr id="97"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Screen shot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Challenges faced with Code</a:t>
            </a:r>
            <a:endParaRPr/>
          </a:p>
        </p:txBody>
      </p:sp>
      <p:sp>
        <p:nvSpPr>
          <p:cNvPr id="99" name="TextShape 2"/>
          <p:cNvSpPr txBox="1"/>
          <p:nvPr/>
        </p:nvSpPr>
        <p:spPr>
          <a:xfrm>
            <a:off x="539640" y="177264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Due to the asynchronous nature of node.js and the ldapjs API we have had great difficulty in returning the data required even though we were able to access the data from ldap successfully.</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155520"/>
            <a:ext cx="8229240" cy="1252440"/>
          </a:xfrm>
          <a:prstGeom prst="rect">
            <a:avLst/>
          </a:prstGeom>
          <a:noFill/>
          <a:ln>
            <a:noFill/>
          </a:ln>
        </p:spPr>
        <p:txBody>
          <a:bodyPr rIns="45720" tIns="45000" bIns="45000" anchor="ctr"/>
          <a:p>
            <a:pPr algn="ctr">
              <a:lnSpc>
                <a:spcPct val="100000"/>
              </a:lnSpc>
            </a:pPr>
            <a:r>
              <a:rPr b="1" lang="en-US" sz="4500" strike="noStrike">
                <a:solidFill>
                  <a:srgbClr val="f0ad00"/>
                </a:solidFill>
                <a:latin typeface="Corbel"/>
              </a:rPr>
              <a:t>Challenges faced with Mid-level</a:t>
            </a:r>
            <a:endParaRPr/>
          </a:p>
        </p:txBody>
      </p:sp>
      <p:sp>
        <p:nvSpPr>
          <p:cNvPr id="101" name="TextShape 2"/>
          <p:cNvSpPr txBox="1"/>
          <p:nvPr/>
        </p:nvSpPr>
        <p:spPr>
          <a:xfrm>
            <a:off x="457200" y="1775160"/>
            <a:ext cx="8229240" cy="4625280"/>
          </a:xfrm>
          <a:prstGeom prst="rect">
            <a:avLst/>
          </a:prstGeom>
          <a:noFill/>
          <a:ln>
            <a:noFill/>
          </a:ln>
        </p:spPr>
        <p:txBody>
          <a:bodyPr lIns="54720" rIns="90000" tIns="91440" bIns="45000"/>
          <a:p>
            <a:pPr>
              <a:lnSpc>
                <a:spcPct val="100000"/>
              </a:lnSpc>
              <a:buSzPct val="80000"/>
              <a:buFont typeface="Wingdings 2" charset="2"/>
              <a:buChar char=""/>
            </a:pPr>
            <a:r>
              <a:rPr lang="en-US" sz="3200" strike="noStrike">
                <a:solidFill>
                  <a:srgbClr val="000000"/>
                </a:solidFill>
                <a:latin typeface="Corbel"/>
              </a:rPr>
              <a:t>Time pleasure</a:t>
            </a:r>
            <a:endParaRPr/>
          </a:p>
          <a:p>
            <a:pPr>
              <a:lnSpc>
                <a:spcPct val="100000"/>
              </a:lnSpc>
            </a:pPr>
            <a:endParaRPr/>
          </a:p>
          <a:p>
            <a:pPr>
              <a:lnSpc>
                <a:spcPct val="100000"/>
              </a:lnSpc>
              <a:buSzPct val="80000"/>
              <a:buFont typeface="Wingdings 2" charset="2"/>
              <a:buChar char=""/>
            </a:pPr>
            <a:r>
              <a:rPr lang="en-US" sz="3200" strike="noStrike">
                <a:solidFill>
                  <a:srgbClr val="000000"/>
                </a:solidFill>
                <a:latin typeface="Corbel"/>
              </a:rPr>
              <a:t>Impossible to meet demands, ask for information that we could not retrieve from LDAP</a:t>
            </a:r>
            <a:endParaRPr/>
          </a:p>
          <a:p>
            <a:pPr>
              <a:lnSpc>
                <a:spcPct val="100000"/>
              </a:lnSpc>
            </a:pPr>
            <a:endParaRPr/>
          </a:p>
          <a:p>
            <a:pPr>
              <a:lnSpc>
                <a:spcPct val="100000"/>
              </a:lnSpc>
              <a:buSzPct val="80000"/>
              <a:buFont typeface="Wingdings 2" charset="2"/>
              <a:buChar char=""/>
            </a:pPr>
            <a:r>
              <a:rPr lang="en-US" sz="3200" strike="noStrike">
                <a:solidFill>
                  <a:srgbClr val="000000"/>
                </a:solidFill>
                <a:latin typeface="Corbel"/>
              </a:rPr>
              <a:t>Anything else?...</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