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59" r:id="rId7"/>
    <p:sldId id="260" r:id="rId8"/>
    <p:sldId id="268" r:id="rId9"/>
    <p:sldId id="261" r:id="rId10"/>
    <p:sldId id="263" r:id="rId11"/>
    <p:sldId id="264" r:id="rId12"/>
    <p:sldId id="265" r:id="rId13"/>
    <p:sldId id="266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tIns="0" rIns="45720" bIns="0"/>
          <a:lstStyle/>
          <a:p>
            <a:pPr>
              <a:lnSpc>
                <a:spcPct val="100000"/>
              </a:lnSpc>
            </a:pPr>
            <a:r>
              <a:rPr lang="en-US" sz="4700" b="1" strike="noStrike">
                <a:solidFill>
                  <a:srgbClr val="F0AD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tIns="45000" rIns="45720" bIns="0" anchor="b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orbel"/>
              </a:rPr>
              <a:t>4/17/15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tIns="45000" rIns="45720" bIns="0" anchor="b"/>
          <a:lstStyle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tIns="45000" rIns="90000" bIns="0" anchor="b"/>
          <a:lstStyle/>
          <a:p>
            <a:pPr algn="r">
              <a:lnSpc>
                <a:spcPct val="100000"/>
              </a:lnSpc>
            </a:pPr>
            <a:fld id="{4155B5D2-306C-456F-843F-E70DF218B903}" type="slidenum">
              <a:rPr lang="en-US" sz="1200" strike="noStrike">
                <a:solidFill>
                  <a:srgbClr val="FFFFFF"/>
                </a:solidFill>
                <a:latin typeface="Corbel"/>
              </a:rPr>
              <a:t>‹#›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tIns="9144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▪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▪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tIns="45000" rIns="45720" bIns="0" anchor="b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454545"/>
                </a:solidFill>
                <a:latin typeface="Corbel"/>
              </a:rPr>
              <a:t>4/17/15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tIns="45000" rIns="45720" bIns="0" anchor="b"/>
          <a:lstStyle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tIns="45000" rIns="90000" bIns="0" anchor="b"/>
          <a:lstStyle/>
          <a:p>
            <a:pPr algn="r">
              <a:lnSpc>
                <a:spcPct val="100000"/>
              </a:lnSpc>
            </a:pPr>
            <a:fld id="{EE64B0B8-3F49-4812-A1D7-FA764675CB87}" type="slidenum">
              <a:rPr lang="en-US" sz="1200" strike="noStrike">
                <a:solidFill>
                  <a:srgbClr val="454545"/>
                </a:solidFill>
                <a:latin typeface="Corbe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3640" y="1700640"/>
            <a:ext cx="8076960" cy="1672920"/>
          </a:xfrm>
          <a:prstGeom prst="rect">
            <a:avLst/>
          </a:prstGeom>
          <a:noFill/>
          <a:ln>
            <a:noFill/>
          </a:ln>
        </p:spPr>
        <p:txBody>
          <a:bodyPr tIns="0" rIns="45720" bIns="0"/>
          <a:lstStyle/>
          <a:p>
            <a:pPr algn="ctr">
              <a:lnSpc>
                <a:spcPct val="100000"/>
              </a:lnSpc>
            </a:pPr>
            <a:r>
              <a:rPr lang="en-US" sz="8800" b="1" strike="noStrike">
                <a:solidFill>
                  <a:srgbClr val="F0AD00"/>
                </a:solidFill>
                <a:latin typeface="Corbel"/>
              </a:rPr>
              <a:t>CSDS_a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971640" y="3141000"/>
            <a:ext cx="7932960" cy="851040"/>
          </a:xfrm>
          <a:prstGeom prst="rect">
            <a:avLst/>
          </a:prstGeom>
          <a:noFill/>
          <a:ln>
            <a:noFill/>
          </a:ln>
        </p:spPr>
        <p:txBody>
          <a:bodyPr lIns="118800" tIns="0" rIns="45720" bIns="0" anchor="b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orbel"/>
              </a:rPr>
              <a:t>    </a:t>
            </a:r>
            <a:r>
              <a:rPr lang="en-US" sz="2800" strike="noStrike">
                <a:solidFill>
                  <a:srgbClr val="FFFFFF"/>
                </a:solidFill>
                <a:latin typeface="Corbel"/>
              </a:rPr>
              <a:t>Functional Requirements – DEMO: 17 April 2015</a:t>
            </a:r>
            <a:r>
              <a:rPr lang="en-US" sz="2000" strike="noStrike">
                <a:solidFill>
                  <a:srgbClr val="FFFFFF"/>
                </a:solidFill>
                <a:latin typeface="Corbe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Challenges faced with Mid-level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 dirty="0">
                <a:solidFill>
                  <a:srgbClr val="000000"/>
                </a:solidFill>
                <a:latin typeface="Corbel"/>
              </a:rPr>
              <a:t>Time pleasure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 dirty="0">
                <a:solidFill>
                  <a:srgbClr val="000000"/>
                </a:solidFill>
                <a:latin typeface="Corbel"/>
              </a:rPr>
              <a:t>Impossible to meet demands, ask for information that we could not retrieve from LDAP</a:t>
            </a:r>
            <a:endParaRPr dirty="0"/>
          </a:p>
          <a:p>
            <a:pPr>
              <a:lnSpc>
                <a:spcPct val="100000"/>
              </a:lnSpc>
              <a:buSzPct val="80000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Solutions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6576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Got help from Lecton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In the end we managed a partial work around by passing callback functions into our functions which then handle the data we retrieve from LDAP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 What we learned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758958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Team work is crucial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Dependency injection is best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Time management is very important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Breakdown in communication results in unproductive use of time and thus communication is crucial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OVERVIEW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CSDS provides middle level integration team with data from LDAP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Does not modify anything on LDAP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Simply read the database and returns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Thus no UI needed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 dirty="0">
                <a:solidFill>
                  <a:srgbClr val="F0AD00"/>
                </a:solidFill>
                <a:latin typeface="Corbel"/>
              </a:rPr>
              <a:t>     Code &amp; Results: </a:t>
            </a:r>
            <a:r>
              <a:rPr lang="en-US" sz="4500" b="1" strike="noStrike" dirty="0" err="1" smtClean="0">
                <a:solidFill>
                  <a:srgbClr val="F0AD00"/>
                </a:solidFill>
                <a:latin typeface="Corbel"/>
              </a:rPr>
              <a:t>findUser</a:t>
            </a:r>
            <a:r>
              <a:rPr lang="en-US" sz="4500" b="1" strike="noStrike" dirty="0" smtClean="0">
                <a:solidFill>
                  <a:srgbClr val="F0AD00"/>
                </a:solidFill>
                <a:latin typeface="Corbel"/>
              </a:rPr>
              <a:t> 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Print screen here</a:t>
            </a:r>
            <a:endParaRPr/>
          </a:p>
        </p:txBody>
      </p:sp>
      <p:pic>
        <p:nvPicPr>
          <p:cNvPr id="1026" name="Picture 2" descr="C:\Users\Waliko\Desktop\findUserMod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1188"/>
            <a:ext cx="4897388" cy="479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ic\findUserModules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341687"/>
            <a:ext cx="3819810" cy="138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</a:t>
            </a:r>
            <a:r>
              <a:rPr lang="en-US" sz="4400" b="1" strike="noStrike" dirty="0" smtClean="0">
                <a:solidFill>
                  <a:srgbClr val="F0AD00"/>
                </a:solidFill>
                <a:latin typeface="Corbel"/>
              </a:rPr>
              <a:t>Code &amp; Results: </a:t>
            </a:r>
            <a:r>
              <a:rPr lang="en-US" sz="4400" b="1" dirty="0" err="1" smtClean="0">
                <a:solidFill>
                  <a:srgbClr val="F0AD00"/>
                </a:solidFill>
                <a:latin typeface="Corbel"/>
              </a:rPr>
              <a:t>GetEmail</a:t>
            </a:r>
            <a:r>
              <a:rPr lang="en-US" dirty="0" smtClean="0"/>
              <a:t/>
            </a:r>
            <a:br>
              <a:rPr lang="en-US" dirty="0" smtClean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122" name="Picture 2" descr="C:\Users\Waliko\Desktop\getEm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2687"/>
            <a:ext cx="3600400" cy="506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pic\email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10178"/>
            <a:ext cx="3973316" cy="99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79512" y="15864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r">
              <a:lnSpc>
                <a:spcPct val="100000"/>
              </a:lnSpc>
            </a:pPr>
            <a:r>
              <a:rPr lang="en-US" sz="4500" b="1" strike="noStrike" dirty="0">
                <a:solidFill>
                  <a:srgbClr val="F0AD00"/>
                </a:solidFill>
                <a:latin typeface="Corbel"/>
              </a:rPr>
              <a:t>Code &amp; Results: </a:t>
            </a:r>
            <a:r>
              <a:rPr lang="en-US" sz="4500" b="1" dirty="0" err="1" smtClean="0">
                <a:solidFill>
                  <a:srgbClr val="F0AD00"/>
                </a:solidFill>
                <a:latin typeface="Corbel"/>
              </a:rPr>
              <a:t>ActiveModules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Print screen here</a:t>
            </a:r>
            <a:endParaRPr/>
          </a:p>
        </p:txBody>
      </p:sp>
      <p:pic>
        <p:nvPicPr>
          <p:cNvPr id="2050" name="Picture 2" descr="C:\Users\Waliko\Desktop\activeMod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5160"/>
            <a:ext cx="3491186" cy="46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ic\activeModules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71221"/>
            <a:ext cx="2207899" cy="383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4131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 dirty="0">
                <a:solidFill>
                  <a:srgbClr val="F0AD00"/>
                </a:solidFill>
                <a:latin typeface="Corbel"/>
              </a:rPr>
              <a:t>Code &amp; Results: </a:t>
            </a:r>
            <a:r>
              <a:rPr lang="en-US" sz="4500" b="1" dirty="0" err="1" smtClean="0">
                <a:solidFill>
                  <a:srgbClr val="F0AD00"/>
                </a:solidFill>
                <a:latin typeface="Corbel"/>
              </a:rPr>
              <a:t>UserRoleForModule</a:t>
            </a:r>
            <a:endParaRPr dirty="0"/>
          </a:p>
        </p:txBody>
      </p:sp>
      <p:sp>
        <p:nvSpPr>
          <p:cNvPr id="93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Print screen here</a:t>
            </a:r>
            <a:endParaRPr/>
          </a:p>
        </p:txBody>
      </p:sp>
      <p:pic>
        <p:nvPicPr>
          <p:cNvPr id="3075" name="Picture 3" descr="C:\Users\Waliko\Desktop\userRolesfor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3" y="1775160"/>
            <a:ext cx="4457269" cy="4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pic\userRolesForModu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66" y="2641979"/>
            <a:ext cx="3470157" cy="17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32344"/>
            <a:ext cx="8686440" cy="1252440"/>
          </a:xfrm>
        </p:spPr>
        <p:txBody>
          <a:bodyPr/>
          <a:lstStyle/>
          <a:p>
            <a:r>
              <a:rPr lang="en-US" sz="4000" b="1" strike="noStrike" dirty="0" smtClean="0">
                <a:solidFill>
                  <a:srgbClr val="F0AD00"/>
                </a:solidFill>
                <a:latin typeface="Corbel"/>
              </a:rPr>
              <a:t>Code &amp; </a:t>
            </a:r>
            <a:r>
              <a:rPr lang="en-US" sz="4000" b="1" strike="noStrike" dirty="0" err="1" smtClean="0">
                <a:solidFill>
                  <a:srgbClr val="F0AD00"/>
                </a:solidFill>
                <a:latin typeface="Corbel"/>
              </a:rPr>
              <a:t>Results:UserRole</a:t>
            </a:r>
            <a:r>
              <a:rPr lang="en-US" sz="4000" b="1" dirty="0" err="1" smtClean="0">
                <a:solidFill>
                  <a:srgbClr val="F0AD00"/>
                </a:solidFill>
                <a:latin typeface="Corbel"/>
              </a:rPr>
              <a:t>ForSpecific</a:t>
            </a:r>
            <a:r>
              <a:rPr lang="en-US" dirty="0" smtClean="0"/>
              <a:t/>
            </a:r>
            <a:br>
              <a:rPr lang="en-US" dirty="0" smtClean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373690" cy="4822192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6146" name="Picture 2" descr="C:\Users\Waliko\Desktop\UserWith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4339039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pic\userForSpecificMod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1048"/>
            <a:ext cx="4906962" cy="14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 Unit Test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Screens shot here </a:t>
            </a:r>
            <a:endParaRPr/>
          </a:p>
        </p:txBody>
      </p:sp>
      <p:pic>
        <p:nvPicPr>
          <p:cNvPr id="4098" name="Picture 2" descr="C:\Users\Waliko\Desktop\unit_testing_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1904"/>
            <a:ext cx="835753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4500" b="1" strike="noStrike">
                <a:solidFill>
                  <a:srgbClr val="F0AD00"/>
                </a:solidFill>
                <a:latin typeface="Corbel"/>
              </a:rPr>
              <a:t>Challenges faced with Code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39640" y="177264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tIns="9144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 dirty="0">
                <a:solidFill>
                  <a:srgbClr val="000000"/>
                </a:solidFill>
                <a:latin typeface="Corbel"/>
              </a:rPr>
              <a:t>Due to the asynchronous nature of node.js and the </a:t>
            </a:r>
            <a:r>
              <a:rPr lang="en-US" sz="3200" strike="noStrike" dirty="0" err="1">
                <a:solidFill>
                  <a:srgbClr val="000000"/>
                </a:solidFill>
                <a:latin typeface="Corbel"/>
              </a:rPr>
              <a:t>ldapjs</a:t>
            </a:r>
            <a:r>
              <a:rPr lang="en-US" sz="3200" strike="noStrike" dirty="0">
                <a:solidFill>
                  <a:srgbClr val="000000"/>
                </a:solidFill>
                <a:latin typeface="Corbel"/>
              </a:rPr>
              <a:t> API we have had great difficulty in returning the data required even though we were able to access the data from </a:t>
            </a:r>
            <a:r>
              <a:rPr lang="en-US" sz="3200" strike="noStrike" dirty="0" err="1">
                <a:solidFill>
                  <a:srgbClr val="000000"/>
                </a:solidFill>
                <a:latin typeface="Corbel"/>
              </a:rPr>
              <a:t>ldap</a:t>
            </a:r>
            <a:r>
              <a:rPr lang="en-US" sz="3200" strike="noStrike" dirty="0">
                <a:solidFill>
                  <a:srgbClr val="000000"/>
                </a:solidFill>
                <a:latin typeface="Corbel"/>
              </a:rPr>
              <a:t> successfully</a:t>
            </a:r>
            <a:r>
              <a:rPr lang="en-US" sz="3200" strike="noStrike" dirty="0" smtClean="0">
                <a:solidFill>
                  <a:srgbClr val="000000"/>
                </a:solidFill>
                <a:latin typeface="Corbel"/>
              </a:rPr>
              <a:t>.</a:t>
            </a:r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endParaRPr lang="en-US" sz="3200" dirty="0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dirty="0" smtClean="0">
                <a:solidFill>
                  <a:srgbClr val="000000"/>
                </a:solidFill>
                <a:latin typeface="Corbel"/>
              </a:rPr>
              <a:t>Failure to bind LDAP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202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CCode &amp; Results: GetEmail </vt:lpstr>
      <vt:lpstr>PowerPoint Presentation</vt:lpstr>
      <vt:lpstr>PowerPoint Presentation</vt:lpstr>
      <vt:lpstr>Code &amp; Results:UserRoleForSpecific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2015-04-17T09:28:55Z</dcterms:modified>
</cp:coreProperties>
</file>