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9"/>
  </p:notesMasterIdLst>
  <p:handoutMasterIdLst>
    <p:handoutMasterId r:id="rId40"/>
  </p:handoutMasterIdLst>
  <p:sldIdLst>
    <p:sldId id="330" r:id="rId2"/>
    <p:sldId id="347" r:id="rId3"/>
    <p:sldId id="349" r:id="rId4"/>
    <p:sldId id="434" r:id="rId5"/>
    <p:sldId id="435" r:id="rId6"/>
    <p:sldId id="352" r:id="rId7"/>
    <p:sldId id="353" r:id="rId8"/>
    <p:sldId id="354" r:id="rId9"/>
    <p:sldId id="356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9" r:id="rId23"/>
    <p:sldId id="430" r:id="rId24"/>
    <p:sldId id="431" r:id="rId25"/>
    <p:sldId id="432" r:id="rId26"/>
    <p:sldId id="410" r:id="rId27"/>
    <p:sldId id="376" r:id="rId28"/>
    <p:sldId id="377" r:id="rId29"/>
    <p:sldId id="378" r:id="rId30"/>
    <p:sldId id="379" r:id="rId31"/>
    <p:sldId id="380" r:id="rId32"/>
    <p:sldId id="382" r:id="rId33"/>
    <p:sldId id="384" r:id="rId34"/>
    <p:sldId id="407" r:id="rId35"/>
    <p:sldId id="436" r:id="rId36"/>
    <p:sldId id="433" r:id="rId37"/>
    <p:sldId id="331" r:id="rId3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82380"/>
  </p:normalViewPr>
  <p:slideViewPr>
    <p:cSldViewPr snapToGrid="0">
      <p:cViewPr varScale="1">
        <p:scale>
          <a:sx n="109" d="100"/>
          <a:sy n="109" d="100"/>
        </p:scale>
        <p:origin x="2200" y="19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Siming" userId="1e4b75e0-8938-470c-9583-bf4243e4c4f1" providerId="ADAL" clId="{424927FC-F996-47E4-8CD3-E575C494D81A}"/>
    <pc:docChg chg="undo custSel addSld delSld modSld">
      <pc:chgData name="Liu, Siming" userId="1e4b75e0-8938-470c-9583-bf4243e4c4f1" providerId="ADAL" clId="{424927FC-F996-47E4-8CD3-E575C494D81A}" dt="2024-01-15T18:30:15.769" v="70" actId="20577"/>
      <pc:docMkLst>
        <pc:docMk/>
      </pc:docMkLst>
      <pc:sldChg chg="addSp delSp modSp mod">
        <pc:chgData name="Liu, Siming" userId="1e4b75e0-8938-470c-9583-bf4243e4c4f1" providerId="ADAL" clId="{424927FC-F996-47E4-8CD3-E575C494D81A}" dt="2024-01-15T17:44:56.589" v="6" actId="22"/>
        <pc:sldMkLst>
          <pc:docMk/>
          <pc:sldMk cId="0" sldId="347"/>
        </pc:sldMkLst>
        <pc:spChg chg="add del">
          <ac:chgData name="Liu, Siming" userId="1e4b75e0-8938-470c-9583-bf4243e4c4f1" providerId="ADAL" clId="{424927FC-F996-47E4-8CD3-E575C494D81A}" dt="2024-01-15T17:44:54.500" v="4" actId="22"/>
          <ac:spMkLst>
            <pc:docMk/>
            <pc:sldMk cId="0" sldId="347"/>
            <ac:spMk id="3" creationId="{7D7A0E66-20D6-9D9E-12BD-B3BF5FE3730F}"/>
          </ac:spMkLst>
        </pc:spChg>
        <pc:spChg chg="add del">
          <ac:chgData name="Liu, Siming" userId="1e4b75e0-8938-470c-9583-bf4243e4c4f1" providerId="ADAL" clId="{424927FC-F996-47E4-8CD3-E575C494D81A}" dt="2024-01-15T17:44:56.589" v="6" actId="22"/>
          <ac:spMkLst>
            <pc:docMk/>
            <pc:sldMk cId="0" sldId="347"/>
            <ac:spMk id="5" creationId="{F48CA3A6-C655-19C8-4D86-3F2393EF5129}"/>
          </ac:spMkLst>
        </pc:spChg>
        <pc:spChg chg="mod">
          <ac:chgData name="Liu, Siming" userId="1e4b75e0-8938-470c-9583-bf4243e4c4f1" providerId="ADAL" clId="{424927FC-F996-47E4-8CD3-E575C494D81A}" dt="2024-01-15T17:44:12.002" v="2" actId="6549"/>
          <ac:spMkLst>
            <pc:docMk/>
            <pc:sldMk cId="0" sldId="347"/>
            <ac:spMk id="4099" creationId="{00000000-0000-0000-0000-000000000000}"/>
          </ac:spMkLst>
        </pc:spChg>
      </pc:sldChg>
      <pc:sldChg chg="modSp add mod">
        <pc:chgData name="Liu, Siming" userId="1e4b75e0-8938-470c-9583-bf4243e4c4f1" providerId="ADAL" clId="{424927FC-F996-47E4-8CD3-E575C494D81A}" dt="2024-01-15T17:45:46.697" v="15" actId="115"/>
        <pc:sldMkLst>
          <pc:docMk/>
          <pc:sldMk cId="0" sldId="349"/>
        </pc:sldMkLst>
        <pc:spChg chg="mod">
          <ac:chgData name="Liu, Siming" userId="1e4b75e0-8938-470c-9583-bf4243e4c4f1" providerId="ADAL" clId="{424927FC-F996-47E4-8CD3-E575C494D81A}" dt="2024-01-15T17:45:46.697" v="15" actId="115"/>
          <ac:spMkLst>
            <pc:docMk/>
            <pc:sldMk cId="0" sldId="349"/>
            <ac:spMk id="6147" creationId="{9BD5EBEB-2807-6646-835A-A5EFBBCDBC0E}"/>
          </ac:spMkLst>
        </pc:spChg>
      </pc:sldChg>
      <pc:sldChg chg="del">
        <pc:chgData name="Liu, Siming" userId="1e4b75e0-8938-470c-9583-bf4243e4c4f1" providerId="ADAL" clId="{424927FC-F996-47E4-8CD3-E575C494D81A}" dt="2024-01-15T18:17:07.946" v="26" actId="47"/>
        <pc:sldMkLst>
          <pc:docMk/>
          <pc:sldMk cId="0" sldId="350"/>
        </pc:sldMkLst>
      </pc:sldChg>
      <pc:sldChg chg="del">
        <pc:chgData name="Liu, Siming" userId="1e4b75e0-8938-470c-9583-bf4243e4c4f1" providerId="ADAL" clId="{424927FC-F996-47E4-8CD3-E575C494D81A}" dt="2024-01-15T18:17:10.617" v="27" actId="47"/>
        <pc:sldMkLst>
          <pc:docMk/>
          <pc:sldMk cId="0" sldId="351"/>
        </pc:sldMkLst>
      </pc:sldChg>
      <pc:sldChg chg="modSp add mod">
        <pc:chgData name="Liu, Siming" userId="1e4b75e0-8938-470c-9583-bf4243e4c4f1" providerId="ADAL" clId="{424927FC-F996-47E4-8CD3-E575C494D81A}" dt="2024-01-15T18:14:01.487" v="21" actId="6549"/>
        <pc:sldMkLst>
          <pc:docMk/>
          <pc:sldMk cId="0" sldId="352"/>
        </pc:sldMkLst>
        <pc:spChg chg="mod">
          <ac:chgData name="Liu, Siming" userId="1e4b75e0-8938-470c-9583-bf4243e4c4f1" providerId="ADAL" clId="{424927FC-F996-47E4-8CD3-E575C494D81A}" dt="2024-01-15T18:14:01.487" v="21" actId="6549"/>
          <ac:spMkLst>
            <pc:docMk/>
            <pc:sldMk cId="0" sldId="352"/>
            <ac:spMk id="9219" creationId="{83CDB85D-42F5-BF31-F7ED-EEDFED29A43E}"/>
          </ac:spMkLst>
        </pc:spChg>
      </pc:sldChg>
      <pc:sldChg chg="add">
        <pc:chgData name="Liu, Siming" userId="1e4b75e0-8938-470c-9583-bf4243e4c4f1" providerId="ADAL" clId="{424927FC-F996-47E4-8CD3-E575C494D81A}" dt="2024-01-15T18:12:56.394" v="16"/>
        <pc:sldMkLst>
          <pc:docMk/>
          <pc:sldMk cId="0" sldId="353"/>
        </pc:sldMkLst>
      </pc:sldChg>
      <pc:sldChg chg="add">
        <pc:chgData name="Liu, Siming" userId="1e4b75e0-8938-470c-9583-bf4243e4c4f1" providerId="ADAL" clId="{424927FC-F996-47E4-8CD3-E575C494D81A}" dt="2024-01-15T18:12:56.394" v="16"/>
        <pc:sldMkLst>
          <pc:docMk/>
          <pc:sldMk cId="0" sldId="354"/>
        </pc:sldMkLst>
      </pc:sldChg>
      <pc:sldChg chg="add del">
        <pc:chgData name="Liu, Siming" userId="1e4b75e0-8938-470c-9583-bf4243e4c4f1" providerId="ADAL" clId="{424927FC-F996-47E4-8CD3-E575C494D81A}" dt="2024-01-15T18:15:02.393" v="22" actId="47"/>
        <pc:sldMkLst>
          <pc:docMk/>
          <pc:sldMk cId="0" sldId="355"/>
        </pc:sldMkLst>
      </pc:sldChg>
      <pc:sldChg chg="add">
        <pc:chgData name="Liu, Siming" userId="1e4b75e0-8938-470c-9583-bf4243e4c4f1" providerId="ADAL" clId="{424927FC-F996-47E4-8CD3-E575C494D81A}" dt="2024-01-15T18:15:36.698" v="23"/>
        <pc:sldMkLst>
          <pc:docMk/>
          <pc:sldMk cId="0" sldId="356"/>
        </pc:sldMkLst>
      </pc:sldChg>
      <pc:sldChg chg="modSp add">
        <pc:chgData name="Liu, Siming" userId="1e4b75e0-8938-470c-9583-bf4243e4c4f1" providerId="ADAL" clId="{424927FC-F996-47E4-8CD3-E575C494D81A}" dt="2024-01-15T18:21:18.440" v="66" actId="14100"/>
        <pc:sldMkLst>
          <pc:docMk/>
          <pc:sldMk cId="0" sldId="382"/>
        </pc:sldMkLst>
        <pc:spChg chg="mod">
          <ac:chgData name="Liu, Siming" userId="1e4b75e0-8938-470c-9583-bf4243e4c4f1" providerId="ADAL" clId="{424927FC-F996-47E4-8CD3-E575C494D81A}" dt="2024-01-15T18:21:18.440" v="66" actId="14100"/>
          <ac:spMkLst>
            <pc:docMk/>
            <pc:sldMk cId="0" sldId="382"/>
            <ac:spMk id="39939" creationId="{A6DF3163-1C00-4B05-8718-2539BDC730F1}"/>
          </ac:spMkLst>
        </pc:spChg>
        <pc:picChg chg="mod">
          <ac:chgData name="Liu, Siming" userId="1e4b75e0-8938-470c-9583-bf4243e4c4f1" providerId="ADAL" clId="{424927FC-F996-47E4-8CD3-E575C494D81A}" dt="2024-01-15T18:21:13.965" v="65" actId="14100"/>
          <ac:picMkLst>
            <pc:docMk/>
            <pc:sldMk cId="0" sldId="382"/>
            <ac:picMk id="41988" creationId="{7EB0FEFC-037B-0782-2F15-4BB49DE01544}"/>
          </ac:picMkLst>
        </pc:picChg>
      </pc:sldChg>
      <pc:sldChg chg="del">
        <pc:chgData name="Liu, Siming" userId="1e4b75e0-8938-470c-9583-bf4243e4c4f1" providerId="ADAL" clId="{424927FC-F996-47E4-8CD3-E575C494D81A}" dt="2024-01-15T18:28:57.918" v="69" actId="47"/>
        <pc:sldMkLst>
          <pc:docMk/>
          <pc:sldMk cId="0" sldId="385"/>
        </pc:sldMkLst>
      </pc:sldChg>
      <pc:sldChg chg="add">
        <pc:chgData name="Liu, Siming" userId="1e4b75e0-8938-470c-9583-bf4243e4c4f1" providerId="ADAL" clId="{424927FC-F996-47E4-8CD3-E575C494D81A}" dt="2024-01-15T18:21:31.951" v="67"/>
        <pc:sldMkLst>
          <pc:docMk/>
          <pc:sldMk cId="0" sldId="407"/>
        </pc:sldMkLst>
      </pc:sldChg>
      <pc:sldChg chg="del">
        <pc:chgData name="Liu, Siming" userId="1e4b75e0-8938-470c-9583-bf4243e4c4f1" providerId="ADAL" clId="{424927FC-F996-47E4-8CD3-E575C494D81A}" dt="2024-01-15T18:15:53.022" v="24" actId="47"/>
        <pc:sldMkLst>
          <pc:docMk/>
          <pc:sldMk cId="3068313828" sldId="415"/>
        </pc:sldMkLst>
      </pc:sldChg>
      <pc:sldChg chg="modSp mod">
        <pc:chgData name="Liu, Siming" userId="1e4b75e0-8938-470c-9583-bf4243e4c4f1" providerId="ADAL" clId="{424927FC-F996-47E4-8CD3-E575C494D81A}" dt="2024-01-15T18:16:40.661" v="25" actId="20577"/>
        <pc:sldMkLst>
          <pc:docMk/>
          <pc:sldMk cId="2987130988" sldId="418"/>
        </pc:sldMkLst>
        <pc:spChg chg="mod">
          <ac:chgData name="Liu, Siming" userId="1e4b75e0-8938-470c-9583-bf4243e4c4f1" providerId="ADAL" clId="{424927FC-F996-47E4-8CD3-E575C494D81A}" dt="2024-01-15T18:16:40.661" v="25" actId="20577"/>
          <ac:spMkLst>
            <pc:docMk/>
            <pc:sldMk cId="2987130988" sldId="418"/>
            <ac:spMk id="4" creationId="{00000000-0000-0000-0000-000000000000}"/>
          </ac:spMkLst>
        </pc:spChg>
      </pc:sldChg>
      <pc:sldChg chg="addSp modSp mod">
        <pc:chgData name="Liu, Siming" userId="1e4b75e0-8938-470c-9583-bf4243e4c4f1" providerId="ADAL" clId="{424927FC-F996-47E4-8CD3-E575C494D81A}" dt="2024-01-15T18:19:12.183" v="60" actId="20577"/>
        <pc:sldMkLst>
          <pc:docMk/>
          <pc:sldMk cId="1510017352" sldId="429"/>
        </pc:sldMkLst>
        <pc:spChg chg="add mod">
          <ac:chgData name="Liu, Siming" userId="1e4b75e0-8938-470c-9583-bf4243e4c4f1" providerId="ADAL" clId="{424927FC-F996-47E4-8CD3-E575C494D81A}" dt="2024-01-15T18:19:12.183" v="60" actId="20577"/>
          <ac:spMkLst>
            <pc:docMk/>
            <pc:sldMk cId="1510017352" sldId="429"/>
            <ac:spMk id="2" creationId="{1FC6D68E-2D10-156A-5EE2-479370D318FD}"/>
          </ac:spMkLst>
        </pc:spChg>
        <pc:spChg chg="mod">
          <ac:chgData name="Liu, Siming" userId="1e4b75e0-8938-470c-9583-bf4243e4c4f1" providerId="ADAL" clId="{424927FC-F996-47E4-8CD3-E575C494D81A}" dt="2024-01-15T18:18:40.650" v="34" actId="1076"/>
          <ac:spMkLst>
            <pc:docMk/>
            <pc:sldMk cId="1510017352" sldId="429"/>
            <ac:spMk id="28675" creationId="{00000000-0000-0000-0000-000000000000}"/>
          </ac:spMkLst>
        </pc:spChg>
        <pc:picChg chg="add mod">
          <ac:chgData name="Liu, Siming" userId="1e4b75e0-8938-470c-9583-bf4243e4c4f1" providerId="ADAL" clId="{424927FC-F996-47E4-8CD3-E575C494D81A}" dt="2024-01-15T18:18:43.930" v="35" actId="1076"/>
          <ac:picMkLst>
            <pc:docMk/>
            <pc:sldMk cId="1510017352" sldId="429"/>
            <ac:picMk id="1026" creationId="{F6AA689F-4692-AD92-4D71-5A328F1B8D2A}"/>
          </ac:picMkLst>
        </pc:picChg>
        <pc:picChg chg="mod">
          <ac:chgData name="Liu, Siming" userId="1e4b75e0-8938-470c-9583-bf4243e4c4f1" providerId="ADAL" clId="{424927FC-F996-47E4-8CD3-E575C494D81A}" dt="2024-01-15T18:18:32.699" v="31" actId="1076"/>
          <ac:picMkLst>
            <pc:docMk/>
            <pc:sldMk cId="1510017352" sldId="429"/>
            <ac:picMk id="28677" creationId="{00000000-0000-0000-0000-000000000000}"/>
          </ac:picMkLst>
        </pc:picChg>
      </pc:sldChg>
      <pc:sldChg chg="modSp mod">
        <pc:chgData name="Liu, Siming" userId="1e4b75e0-8938-470c-9583-bf4243e4c4f1" providerId="ADAL" clId="{424927FC-F996-47E4-8CD3-E575C494D81A}" dt="2024-01-15T18:30:15.769" v="70" actId="20577"/>
        <pc:sldMkLst>
          <pc:docMk/>
          <pc:sldMk cId="3943501566" sldId="433"/>
        </pc:sldMkLst>
        <pc:spChg chg="mod">
          <ac:chgData name="Liu, Siming" userId="1e4b75e0-8938-470c-9583-bf4243e4c4f1" providerId="ADAL" clId="{424927FC-F996-47E4-8CD3-E575C494D81A}" dt="2024-01-15T18:30:15.769" v="70" actId="20577"/>
          <ac:spMkLst>
            <pc:docMk/>
            <pc:sldMk cId="3943501566" sldId="433"/>
            <ac:spMk id="4" creationId="{00000000-0000-0000-0000-000000000000}"/>
          </ac:spMkLst>
        </pc:spChg>
      </pc:sldChg>
      <pc:sldChg chg="modSp add mod">
        <pc:chgData name="Liu, Siming" userId="1e4b75e0-8938-470c-9583-bf4243e4c4f1" providerId="ADAL" clId="{424927FC-F996-47E4-8CD3-E575C494D81A}" dt="2024-01-15T18:13:21.705" v="20" actId="113"/>
        <pc:sldMkLst>
          <pc:docMk/>
          <pc:sldMk cId="0" sldId="434"/>
        </pc:sldMkLst>
        <pc:spChg chg="mod">
          <ac:chgData name="Liu, Siming" userId="1e4b75e0-8938-470c-9583-bf4243e4c4f1" providerId="ADAL" clId="{424927FC-F996-47E4-8CD3-E575C494D81A}" dt="2024-01-15T18:13:21.705" v="20" actId="113"/>
          <ac:spMkLst>
            <pc:docMk/>
            <pc:sldMk cId="0" sldId="434"/>
            <ac:spMk id="7171" creationId="{A50E909C-AE13-E5FB-E7C5-96612B87D78D}"/>
          </ac:spMkLst>
        </pc:spChg>
      </pc:sldChg>
      <pc:sldChg chg="add">
        <pc:chgData name="Liu, Siming" userId="1e4b75e0-8938-470c-9583-bf4243e4c4f1" providerId="ADAL" clId="{424927FC-F996-47E4-8CD3-E575C494D81A}" dt="2024-01-15T18:12:56.394" v="16"/>
        <pc:sldMkLst>
          <pc:docMk/>
          <pc:sldMk cId="0" sldId="435"/>
        </pc:sldMkLst>
      </pc:sldChg>
      <pc:sldChg chg="add">
        <pc:chgData name="Liu, Siming" userId="1e4b75e0-8938-470c-9583-bf4243e4c4f1" providerId="ADAL" clId="{424927FC-F996-47E4-8CD3-E575C494D81A}" dt="2024-01-15T18:28:55.983" v="68"/>
        <pc:sldMkLst>
          <pc:docMk/>
          <pc:sldMk cId="0" sldId="436"/>
        </pc:sldMkLst>
      </pc:sldChg>
    </pc:docChg>
  </pc:docChgLst>
  <pc:docChgLst>
    <pc:chgData name="Siming Liu" userId="1e4b75e0-8938-470c-9583-bf4243e4c4f1" providerId="ADAL" clId="{5A5AAAB1-8CB4-4943-9BE2-77A2A94E89CC}"/>
    <pc:docChg chg="delSld">
      <pc:chgData name="Siming Liu" userId="1e4b75e0-8938-470c-9583-bf4243e4c4f1" providerId="ADAL" clId="{5A5AAAB1-8CB4-4943-9BE2-77A2A94E89CC}" dt="2020-08-18T04:09:32.855" v="2" actId="47"/>
      <pc:docMkLst>
        <pc:docMk/>
      </pc:docMkLst>
      <pc:sldChg chg="del">
        <pc:chgData name="Siming Liu" userId="1e4b75e0-8938-470c-9583-bf4243e4c4f1" providerId="ADAL" clId="{5A5AAAB1-8CB4-4943-9BE2-77A2A94E89CC}" dt="2020-08-18T04:09:30.351" v="1" actId="47"/>
        <pc:sldMkLst>
          <pc:docMk/>
          <pc:sldMk cId="0" sldId="394"/>
        </pc:sldMkLst>
      </pc:sldChg>
      <pc:sldChg chg="del">
        <pc:chgData name="Siming Liu" userId="1e4b75e0-8938-470c-9583-bf4243e4c4f1" providerId="ADAL" clId="{5A5AAAB1-8CB4-4943-9BE2-77A2A94E89CC}" dt="2020-08-18T04:09:26.130" v="0" actId="47"/>
        <pc:sldMkLst>
          <pc:docMk/>
          <pc:sldMk cId="0" sldId="395"/>
        </pc:sldMkLst>
      </pc:sldChg>
      <pc:sldChg chg="del">
        <pc:chgData name="Siming Liu" userId="1e4b75e0-8938-470c-9583-bf4243e4c4f1" providerId="ADAL" clId="{5A5AAAB1-8CB4-4943-9BE2-77A2A94E89CC}" dt="2020-08-18T04:09:32.855" v="2" actId="47"/>
        <pc:sldMkLst>
          <pc:docMk/>
          <pc:sldMk cId="0" sldId="396"/>
        </pc:sldMkLst>
      </pc:sldChg>
    </pc:docChg>
  </pc:docChgLst>
  <pc:docChgLst>
    <pc:chgData name="Liu, Siming" userId="1e4b75e0-8938-470c-9583-bf4243e4c4f1" providerId="ADAL" clId="{96643889-B954-48A7-832C-487E72CA2B89}"/>
    <pc:docChg chg="modSld">
      <pc:chgData name="Liu, Siming" userId="1e4b75e0-8938-470c-9583-bf4243e4c4f1" providerId="ADAL" clId="{96643889-B954-48A7-832C-487E72CA2B89}" dt="2024-08-19T19:23:21.293" v="0" actId="14100"/>
      <pc:docMkLst>
        <pc:docMk/>
      </pc:docMkLst>
      <pc:sldChg chg="modSp">
        <pc:chgData name="Liu, Siming" userId="1e4b75e0-8938-470c-9583-bf4243e4c4f1" providerId="ADAL" clId="{96643889-B954-48A7-832C-487E72CA2B89}" dt="2024-08-19T19:23:21.293" v="0" actId="14100"/>
        <pc:sldMkLst>
          <pc:docMk/>
          <pc:sldMk cId="0" sldId="349"/>
        </pc:sldMkLst>
        <pc:spChg chg="mod">
          <ac:chgData name="Liu, Siming" userId="1e4b75e0-8938-470c-9583-bf4243e4c4f1" providerId="ADAL" clId="{96643889-B954-48A7-832C-487E72CA2B89}" dt="2024-08-19T19:23:21.293" v="0" actId="14100"/>
          <ac:spMkLst>
            <pc:docMk/>
            <pc:sldMk cId="0" sldId="349"/>
            <ac:spMk id="6147" creationId="{9BD5EBEB-2807-6646-835A-A5EFBBCDBC0E}"/>
          </ac:spMkLst>
        </pc:spChg>
      </pc:sldChg>
    </pc:docChg>
  </pc:docChgLst>
  <pc:docChgLst>
    <pc:chgData name="Routon, Evelyn F" userId="d0821561-da28-4a12-a8b5-d3af6d9252a9" providerId="ADAL" clId="{419D27AC-25CA-2E46-ABC6-87940858B8E4}"/>
    <pc:docChg chg="custSel modSld">
      <pc:chgData name="Routon, Evelyn F" userId="d0821561-da28-4a12-a8b5-d3af6d9252a9" providerId="ADAL" clId="{419D27AC-25CA-2E46-ABC6-87940858B8E4}" dt="2024-08-22T17:42:47.695" v="639" actId="20577"/>
      <pc:docMkLst>
        <pc:docMk/>
      </pc:docMkLst>
      <pc:sldChg chg="modNotesTx">
        <pc:chgData name="Routon, Evelyn F" userId="d0821561-da28-4a12-a8b5-d3af6d9252a9" providerId="ADAL" clId="{419D27AC-25CA-2E46-ABC6-87940858B8E4}" dt="2024-08-22T17:40:43.024" v="497" actId="20577"/>
        <pc:sldMkLst>
          <pc:docMk/>
          <pc:sldMk cId="0" sldId="378"/>
        </pc:sldMkLst>
      </pc:sldChg>
      <pc:sldChg chg="modNotesTx">
        <pc:chgData name="Routon, Evelyn F" userId="d0821561-da28-4a12-a8b5-d3af6d9252a9" providerId="ADAL" clId="{419D27AC-25CA-2E46-ABC6-87940858B8E4}" dt="2024-08-22T17:41:35.654" v="560" actId="20577"/>
        <pc:sldMkLst>
          <pc:docMk/>
          <pc:sldMk cId="0" sldId="379"/>
        </pc:sldMkLst>
      </pc:sldChg>
      <pc:sldChg chg="modNotesTx">
        <pc:chgData name="Routon, Evelyn F" userId="d0821561-da28-4a12-a8b5-d3af6d9252a9" providerId="ADAL" clId="{419D27AC-25CA-2E46-ABC6-87940858B8E4}" dt="2024-08-22T17:41:51.002" v="602" actId="20577"/>
        <pc:sldMkLst>
          <pc:docMk/>
          <pc:sldMk cId="0" sldId="380"/>
        </pc:sldMkLst>
      </pc:sldChg>
      <pc:sldChg chg="modNotesTx">
        <pc:chgData name="Routon, Evelyn F" userId="d0821561-da28-4a12-a8b5-d3af6d9252a9" providerId="ADAL" clId="{419D27AC-25CA-2E46-ABC6-87940858B8E4}" dt="2024-08-22T17:42:47.695" v="639" actId="20577"/>
        <pc:sldMkLst>
          <pc:docMk/>
          <pc:sldMk cId="0" sldId="407"/>
        </pc:sldMkLst>
      </pc:sldChg>
      <pc:sldChg chg="modNotesTx">
        <pc:chgData name="Routon, Evelyn F" userId="d0821561-da28-4a12-a8b5-d3af6d9252a9" providerId="ADAL" clId="{419D27AC-25CA-2E46-ABC6-87940858B8E4}" dt="2024-08-22T17:36:39.726" v="308" actId="20577"/>
        <pc:sldMkLst>
          <pc:docMk/>
          <pc:sldMk cId="0" sldId="4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FC084434-6FD1-44BE-B760-4F3057B72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08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568872D-3DB2-44F8-8B53-BB71B782A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0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346642-86D5-4CE4-8BAE-DD86EB389C96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8872D-3DB2-44F8-8B53-BB71B782A4A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8872D-3DB2-44F8-8B53-BB71B782A4A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10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itchFamily="18" charset="0"/>
              </a:rPr>
              <a:t>2 layers in OS:</a:t>
            </a:r>
          </a:p>
          <a:p>
            <a:r>
              <a:rPr lang="en-US" altLang="en-US" dirty="0">
                <a:latin typeface="Times New Roman" pitchFamily="18" charset="0"/>
              </a:rPr>
              <a:t> - kernel (from start until power off)</a:t>
            </a:r>
          </a:p>
          <a:p>
            <a:r>
              <a:rPr lang="en-US" altLang="en-US" dirty="0">
                <a:latin typeface="Times New Roman" pitchFamily="18" charset="0"/>
              </a:rPr>
              <a:t>	* not directly interacting with input/output devices</a:t>
            </a:r>
          </a:p>
          <a:p>
            <a:r>
              <a:rPr lang="en-US" altLang="en-US" dirty="0">
                <a:latin typeface="Times New Roman" pitchFamily="18" charset="0"/>
              </a:rPr>
              <a:t>	* privileges only accessible to kernel</a:t>
            </a:r>
          </a:p>
          <a:p>
            <a:r>
              <a:rPr lang="en-US" altLang="en-US" dirty="0">
                <a:latin typeface="Times New Roman" pitchFamily="18" charset="0"/>
              </a:rPr>
              <a:t>	* manages resources, make available, and share to other applications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	* cannot have 2 writers for in/out or other systems, kernel manages this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itchFamily="18" charset="0"/>
              </a:rPr>
              <a:t>1</a:t>
            </a:r>
            <a:r>
              <a:rPr lang="en-US" altLang="en-US" baseline="30000" dirty="0">
                <a:latin typeface="Times New Roman" pitchFamily="18" charset="0"/>
              </a:rPr>
              <a:t>st</a:t>
            </a:r>
            <a:r>
              <a:rPr lang="en-US" altLang="en-US" dirty="0">
                <a:latin typeface="Times New Roman" pitchFamily="18" charset="0"/>
              </a:rPr>
              <a:t> project</a:t>
            </a:r>
          </a:p>
          <a:p>
            <a:r>
              <a:rPr lang="en-US" altLang="en-US" dirty="0">
                <a:latin typeface="Times New Roman" pitchFamily="18" charset="0"/>
              </a:rPr>
              <a:t>Creating processes based on what you need</a:t>
            </a:r>
          </a:p>
          <a:p>
            <a:r>
              <a:rPr lang="en-US" altLang="en-US" dirty="0">
                <a:latin typeface="Times New Roman" pitchFamily="18" charset="0"/>
              </a:rPr>
              <a:t>Terminating a process</a:t>
            </a:r>
          </a:p>
          <a:p>
            <a:r>
              <a:rPr lang="en-US" altLang="en-US" dirty="0">
                <a:latin typeface="Times New Roman" pitchFamily="18" charset="0"/>
              </a:rPr>
              <a:t>Suspend/resume processes</a:t>
            </a:r>
          </a:p>
          <a:p>
            <a:r>
              <a:rPr lang="en-US" altLang="en-US" dirty="0">
                <a:latin typeface="Times New Roman" pitchFamily="18" charset="0"/>
              </a:rPr>
              <a:t>Communication</a:t>
            </a:r>
          </a:p>
          <a:p>
            <a:r>
              <a:rPr lang="en-US" altLang="en-US" dirty="0">
                <a:latin typeface="Times New Roman" pitchFamily="18" charset="0"/>
              </a:rPr>
              <a:t>Dead lock handling</a:t>
            </a:r>
          </a:p>
          <a:p>
            <a:r>
              <a:rPr lang="en-US" altLang="en-US" dirty="0">
                <a:latin typeface="Times New Roman" pitchFamily="18" charset="0"/>
              </a:rPr>
              <a:t>**all essential components for process management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itchFamily="18" charset="0"/>
              </a:rPr>
              <a:t>How to use storage efficiently, allocate and </a:t>
            </a:r>
            <a:r>
              <a:rPr lang="en-US" altLang="en-US" dirty="0" err="1">
                <a:latin typeface="Times New Roman" pitchFamily="18" charset="0"/>
              </a:rPr>
              <a:t>dealloc</a:t>
            </a:r>
            <a:r>
              <a:rPr lang="en-US" altLang="en-US" dirty="0">
                <a:latin typeface="Times New Roman" pitchFamily="18" charset="0"/>
              </a:rPr>
              <a:t> space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itchFamily="18" charset="0"/>
              </a:rPr>
              <a:t>File managers</a:t>
            </a:r>
          </a:p>
          <a:p>
            <a:r>
              <a:rPr lang="en-US" altLang="en-US" dirty="0">
                <a:latin typeface="Times New Roman" pitchFamily="18" charset="0"/>
              </a:rPr>
              <a:t>Delete/create files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F4596AA-6677-D632-6F2E-3C128FE4E7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BB75B1BB-F467-A41D-7410-69F1AB0DB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itchFamily="18" charset="0"/>
              </a:rPr>
              <a:t>Most important – multithreading programing</a:t>
            </a:r>
          </a:p>
          <a:p>
            <a:r>
              <a:rPr lang="en-US" altLang="en-US" dirty="0">
                <a:latin typeface="Times New Roman" pitchFamily="18" charset="0"/>
              </a:rPr>
              <a:t>Hardware and key components - how they work together (covered 244)</a:t>
            </a:r>
          </a:p>
          <a:p>
            <a:r>
              <a:rPr lang="en-US" altLang="en-US" dirty="0">
                <a:latin typeface="Times New Roman" pitchFamily="18" charset="0"/>
              </a:rPr>
              <a:t>Process, Memory, and Storage Management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C86761B-B10A-CC3A-DD9C-8822DB274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F9D2AAF-B648-1465-F381-6376632EF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How to read from hard -&gt; </a:t>
            </a:r>
            <a:r>
              <a:rPr lang="en-US" altLang="en-US">
                <a:latin typeface="Times New Roman" panose="02020603050405020304" pitchFamily="18" charset="0"/>
              </a:rPr>
              <a:t>main memory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D29CD91-13DC-2E6C-A780-E76253145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323FE8D-A48D-324A-55E9-6F6A27672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EF3FC24-5C08-4953-97FC-559C65FFC240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615CB49-7B15-FF01-A18B-DC6952EAC3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A24268F-588D-1763-D22E-72EB02805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Operating system = software or program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- acts as resource or hardware manager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- intermediary between user and hardware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- some have more others have less features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Operating system goals: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- creating a new program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 * when clicking anything, </a:t>
            </a:r>
            <a:r>
              <a:rPr lang="en-US" altLang="en-US" dirty="0" err="1">
                <a:latin typeface="Times New Roman" panose="02020603050405020304" pitchFamily="18" charset="0"/>
              </a:rPr>
              <a:t>ie</a:t>
            </a:r>
            <a:r>
              <a:rPr lang="en-US" altLang="en-US" dirty="0">
                <a:latin typeface="Times New Roman" panose="02020603050405020304" pitchFamily="18" charset="0"/>
              </a:rPr>
              <a:t> playing a game, operating system is the one who manages resource for the program/application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- make convenient to use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- hardware in efficient way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 * optimized, user interaction prioritized, how end user feels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260065F-9D16-7C84-CD6A-6329157717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87D04DB-902B-BC6C-69B6-F5ABE770D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Most common layer = hardware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- Have program managing hardware (operating system)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4B8F106-56F7-0F52-7B65-F044584CD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51013F6-CD1B-46AB-73FA-B11630B8E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Timesharing = key in resource management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-&gt; low learning curve, easy to use, fast / good performance</a:t>
            </a:r>
          </a:p>
          <a:p>
            <a:r>
              <a:rPr lang="en-US" dirty="0"/>
              <a:t>Efficient design for computers use i.e. phones don’t have/need high performance </a:t>
            </a:r>
            <a:r>
              <a:rPr lang="en-US" dirty="0" err="1"/>
              <a:t>cpu</a:t>
            </a:r>
            <a:r>
              <a:rPr lang="en-US" dirty="0"/>
              <a:t>/</a:t>
            </a:r>
            <a:r>
              <a:rPr lang="en-US" dirty="0" err="1"/>
              <a:t>gpu</a:t>
            </a:r>
            <a:r>
              <a:rPr lang="en-US" dirty="0"/>
              <a:t> because it will cause battery drainage (not energy efficient)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8872D-3DB2-44F8-8B53-BB71B782A4A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381E0DC-6131-9D48-15C1-81F3D7476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AE3BF40-8AD4-B6A3-8F11-EC2ECD8F2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2 main OS tasks: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- resource management – view to hardware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- view to other applications: control program – managing upper level applications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20032D5-B1BD-8290-66AF-C78E63B6DF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925245C-A510-C341-6F56-9F2583817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If you want to develop OS, there is no universally accepted def. of what it should include.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No standards.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Kernel – if there is a problem with kernel program, computer crashes. This program is always running, from boot to close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Kernel -&gt; system applications </a:t>
            </a:r>
            <a:r>
              <a:rPr lang="en-US" altLang="en-US" dirty="0">
                <a:latin typeface="Times New Roman" panose="02020603050405020304" pitchFamily="18" charset="0"/>
                <a:sym typeface="Wingdings" pitchFamily="2" charset="2"/>
              </a:rPr>
              <a:t> application program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DB15C44-EAB3-501E-61B4-44D0C1A46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6C56EAF-8A05-0DE4-B014-2A016516E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 dirty="0">
                <a:latin typeface="Times New Roman" panose="02020603050405020304" pitchFamily="18" charset="0"/>
              </a:rPr>
              <a:t>CPU, graphics card, and memory – share BUS (fast traffic controller)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Keyboard, mouse, disks – share another BUS (slow traffic controller)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Edit9on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41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50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33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7214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122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28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61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942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32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67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3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1.</a:t>
            </a:r>
            <a:fld id="{8FE055A4-18E4-45BB-A9D5-B9C21B9BBF11}" type="slidenum"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1: 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Components of a Modern Computer (2)</a:t>
            </a:r>
          </a:p>
        </p:txBody>
      </p:sp>
      <p:sp>
        <p:nvSpPr>
          <p:cNvPr id="1536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Where the operating system fits in.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752600"/>
            <a:ext cx="60579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70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OS is an Extended Machine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19275"/>
            <a:ext cx="5334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81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OS is a Resource Manager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 down view</a:t>
            </a:r>
          </a:p>
          <a:p>
            <a:pPr lvl="1" eaLnBrk="1" hangingPunct="1"/>
            <a:r>
              <a:rPr lang="en-US" altLang="en-US" dirty="0"/>
              <a:t>Provide abstractions to application programs</a:t>
            </a:r>
          </a:p>
          <a:p>
            <a:pPr eaLnBrk="1" hangingPunct="1"/>
            <a:r>
              <a:rPr lang="en-US" altLang="en-US" dirty="0"/>
              <a:t>Bottom up view</a:t>
            </a:r>
          </a:p>
          <a:p>
            <a:pPr lvl="1" eaLnBrk="1" hangingPunct="1"/>
            <a:r>
              <a:rPr lang="en-US" altLang="en-US" dirty="0"/>
              <a:t>Manage pieces of complex system</a:t>
            </a:r>
          </a:p>
          <a:p>
            <a:pPr eaLnBrk="1" hangingPunct="1"/>
            <a:r>
              <a:rPr lang="en-US" altLang="en-US" dirty="0"/>
              <a:t>Alternative view</a:t>
            </a:r>
          </a:p>
          <a:p>
            <a:pPr lvl="1" eaLnBrk="1" hangingPunct="1"/>
            <a:r>
              <a:rPr lang="en-US" altLang="en-US" dirty="0"/>
              <a:t>Provide orderly, controlled allocation of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13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Operating Systems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652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first generation (1945–55) vacuum tubes</a:t>
            </a:r>
          </a:p>
          <a:p>
            <a:pPr eaLnBrk="1" hangingPunct="1"/>
            <a:r>
              <a:rPr lang="en-US" altLang="en-US" sz="2000" dirty="0"/>
              <a:t>The second generation (1955–65) transistors and batch systems</a:t>
            </a:r>
          </a:p>
          <a:p>
            <a:pPr eaLnBrk="1" hangingPunct="1"/>
            <a:r>
              <a:rPr lang="en-US" altLang="en-US" sz="2000" dirty="0"/>
              <a:t>The third generation (1965–1980) ICs and multiprogramming</a:t>
            </a:r>
          </a:p>
          <a:p>
            <a:pPr eaLnBrk="1" hangingPunct="1"/>
            <a:r>
              <a:rPr lang="en-US" altLang="en-US" sz="2000" dirty="0"/>
              <a:t>The fourth generation (1980–present) personal computers</a:t>
            </a:r>
          </a:p>
          <a:p>
            <a:pPr eaLnBrk="1" hangingPunct="1"/>
            <a:r>
              <a:rPr lang="en-US" altLang="en-US" sz="2000" dirty="0"/>
              <a:t>The fifth generation (1990–present) mobile computers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0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Transistors and Batch Systems (1)</a:t>
            </a:r>
          </a:p>
        </p:txBody>
      </p:sp>
      <p:sp>
        <p:nvSpPr>
          <p:cNvPr id="1945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49313" y="4632325"/>
            <a:ext cx="7759700" cy="833437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An early batch system. </a:t>
            </a:r>
          </a:p>
          <a:p>
            <a:pPr algn="l" eaLnBrk="1" hangingPunct="1"/>
            <a:r>
              <a:rPr lang="en-US" altLang="en-US" dirty="0"/>
              <a:t>(a) Programmers bring cards to 1401.  </a:t>
            </a:r>
          </a:p>
          <a:p>
            <a:pPr algn="l" eaLnBrk="1" hangingPunct="1"/>
            <a:r>
              <a:rPr lang="en-US" altLang="en-US" dirty="0"/>
              <a:t>(b) 1401 reads batch of jobs onto tape.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94" y="930275"/>
            <a:ext cx="3960812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53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Transistors and Batch Systems (2)</a:t>
            </a:r>
          </a:p>
        </p:txBody>
      </p:sp>
      <p:sp>
        <p:nvSpPr>
          <p:cNvPr id="2048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47750" y="4486275"/>
            <a:ext cx="7842250" cy="1958975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(c) Operator carries input tape to 7094.  </a:t>
            </a:r>
          </a:p>
          <a:p>
            <a:pPr algn="l" eaLnBrk="1" hangingPunct="1"/>
            <a:r>
              <a:rPr lang="en-US" altLang="en-US" dirty="0"/>
              <a:t>(d) 7094 does computing. </a:t>
            </a:r>
          </a:p>
          <a:p>
            <a:pPr algn="l" eaLnBrk="1" hangingPunct="1"/>
            <a:r>
              <a:rPr lang="en-US" altLang="en-US" dirty="0"/>
              <a:t>(e) Operator carries output tape to 1401. </a:t>
            </a:r>
          </a:p>
          <a:p>
            <a:pPr algn="l" eaLnBrk="1" hangingPunct="1"/>
            <a:r>
              <a:rPr lang="en-US" altLang="en-US" dirty="0"/>
              <a:t>(f ) 1401 prints output.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85838"/>
            <a:ext cx="688340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76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Transistors and Batch Systems (3)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707063"/>
            <a:ext cx="7759700" cy="639762"/>
          </a:xfrm>
        </p:spPr>
        <p:txBody>
          <a:bodyPr/>
          <a:lstStyle/>
          <a:p>
            <a:pPr eaLnBrk="1" hangingPunct="1"/>
            <a:r>
              <a:rPr lang="en-US" altLang="en-US" dirty="0"/>
              <a:t>Structure of a typical FMS job.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33513"/>
            <a:ext cx="66103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ICs and Multiprogramming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A multiprogramming system with </a:t>
            </a:r>
            <a:br>
              <a:rPr lang="en-US" altLang="en-US" dirty="0"/>
            </a:br>
            <a:r>
              <a:rPr lang="en-US" altLang="en-US" dirty="0"/>
              <a:t>three jobs in memory.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966913"/>
            <a:ext cx="4029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62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Processors (1)</a:t>
            </a:r>
          </a:p>
        </p:txBody>
      </p:sp>
      <p:sp>
        <p:nvSpPr>
          <p:cNvPr id="2355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Some of the components of a </a:t>
            </a:r>
            <a:br>
              <a:rPr lang="en-US" altLang="en-US" dirty="0"/>
            </a:br>
            <a:r>
              <a:rPr lang="en-US" altLang="en-US" dirty="0"/>
              <a:t>simple personal computer.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760538"/>
            <a:ext cx="74723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7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Processors (2)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(a) A three-stage pipeline. (b) A superscalar CPU.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152650"/>
            <a:ext cx="80962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52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1: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/>
              <a:t>What Operating Systems Do</a:t>
            </a:r>
          </a:p>
          <a:p>
            <a:r>
              <a:rPr lang="en-US" altLang="en-US" sz="2400" dirty="0"/>
              <a:t>Computer-System Organization</a:t>
            </a:r>
          </a:p>
          <a:p>
            <a:r>
              <a:rPr lang="en-US" altLang="en-US" sz="2400" dirty="0"/>
              <a:t>Computer-System Architecture</a:t>
            </a:r>
          </a:p>
          <a:p>
            <a:r>
              <a:rPr lang="en-US" altLang="en-US" sz="2400" b="1" dirty="0"/>
              <a:t>Process Management</a:t>
            </a:r>
          </a:p>
          <a:p>
            <a:r>
              <a:rPr lang="en-US" altLang="en-US" sz="2400" b="1" dirty="0"/>
              <a:t>Memory Management</a:t>
            </a:r>
          </a:p>
          <a:p>
            <a:r>
              <a:rPr lang="en-US" altLang="en-US" sz="2400" b="1" dirty="0"/>
              <a:t>Storage Management</a:t>
            </a:r>
          </a:p>
          <a:p>
            <a:r>
              <a:rPr lang="en-US" altLang="en-US" sz="2400" dirty="0"/>
              <a:t>Protection and Security</a:t>
            </a:r>
          </a:p>
          <a:p>
            <a:r>
              <a:rPr lang="en-US" altLang="en-US" sz="2400" dirty="0"/>
              <a:t>Kernel Data Structures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Memory (1)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(a) A quad-core chip with a shared L2 cache. </a:t>
            </a:r>
            <a:br>
              <a:rPr lang="en-US" altLang="en-US" dirty="0"/>
            </a:br>
            <a:r>
              <a:rPr lang="en-US" altLang="en-US" dirty="0"/>
              <a:t>  (b) A quad-core chip with separate L2 caches.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641475"/>
            <a:ext cx="54705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19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Memory (2)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memory hierarchy. 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074863"/>
            <a:ext cx="778827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29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Disks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5742" y="4657771"/>
            <a:ext cx="4440985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Structure of a disk drive.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6" y="1631110"/>
            <a:ext cx="491991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AA689F-4692-AD92-4D71-5A328F1B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685" y="132717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FC6D68E-2D10-156A-5EE2-479370D318FD}"/>
              </a:ext>
            </a:extLst>
          </p:cNvPr>
          <p:cNvSpPr txBox="1">
            <a:spLocks/>
          </p:cNvSpPr>
          <p:nvPr/>
        </p:nvSpPr>
        <p:spPr bwMode="auto">
          <a:xfrm>
            <a:off x="4572000" y="4657770"/>
            <a:ext cx="444098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kern="0" dirty="0"/>
              <a:t>Solid State Drive</a:t>
            </a:r>
          </a:p>
        </p:txBody>
      </p:sp>
    </p:spTree>
    <p:extLst>
      <p:ext uri="{BB962C8B-B14F-4D97-AF65-F5344CB8AC3E}">
        <p14:creationId xmlns:p14="http://schemas.microsoft.com/office/powerpoint/2010/main" val="151001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I/O Devices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27100" y="4651376"/>
            <a:ext cx="7759700" cy="121285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(a) The steps in starting an I/O device and getting an interrupt. 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31" y="1208088"/>
            <a:ext cx="5468937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>
            <a:fillRect/>
          </a:stretch>
        </p:blipFill>
        <p:spPr bwMode="auto">
          <a:xfrm>
            <a:off x="2928938" y="879475"/>
            <a:ext cx="34544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I/O Devices</a:t>
            </a:r>
          </a:p>
        </p:txBody>
      </p:sp>
      <p:sp>
        <p:nvSpPr>
          <p:cNvPr id="3072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0669" y="5322888"/>
            <a:ext cx="8602662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(b) Interrupt processing involves taking the interrupt, running the interrupt handler, and returning to the user program.</a:t>
            </a:r>
          </a:p>
        </p:txBody>
      </p:sp>
    </p:spTree>
    <p:extLst>
      <p:ext uri="{BB962C8B-B14F-4D97-AF65-F5344CB8AC3E}">
        <p14:creationId xmlns:p14="http://schemas.microsoft.com/office/powerpoint/2010/main" val="260017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Buses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The structure of a large x86 system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314450"/>
            <a:ext cx="53911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4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198438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Operating-System Operations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297738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Dual-mode </a:t>
            </a:r>
            <a:r>
              <a:rPr lang="en-US" altLang="en-US" dirty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User mode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3366FF"/>
                </a:solidFill>
              </a:rPr>
              <a:t>kernel mode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Mode bit </a:t>
            </a:r>
            <a:r>
              <a:rPr lang="en-US" altLang="en-US" dirty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Privileged</a:t>
            </a:r>
            <a:r>
              <a:rPr lang="en-US" altLang="en-US" dirty="0"/>
              <a:t> instructions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System call changes mode to kernel, return from call resets it to user</a:t>
            </a:r>
          </a:p>
          <a:p>
            <a:pPr lvl="1">
              <a:lnSpc>
                <a:spcPct val="90000"/>
              </a:lnSpc>
            </a:pPr>
            <a:endParaRPr lang="en-US" altLang="en-US" sz="1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0" y="4104901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69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Timer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22325" y="1060450"/>
            <a:ext cx="7753350" cy="2817813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Timer</a:t>
            </a:r>
            <a:r>
              <a:rPr lang="en-US" altLang="en-US" dirty="0"/>
              <a:t> to prevent infinite loop / process hogging resources</a:t>
            </a:r>
          </a:p>
          <a:p>
            <a:pPr lvl="1"/>
            <a:r>
              <a:rPr lang="en-US" altLang="en-US" dirty="0"/>
              <a:t>Timer is set to interrupt the computer after some time period</a:t>
            </a:r>
          </a:p>
          <a:p>
            <a:pPr lvl="1"/>
            <a:r>
              <a:rPr lang="en-US" altLang="en-US" dirty="0"/>
              <a:t>Keep a </a:t>
            </a:r>
            <a:r>
              <a:rPr lang="en-US" altLang="en-US" b="1" dirty="0">
                <a:solidFill>
                  <a:srgbClr val="3366FF"/>
                </a:solidFill>
              </a:rPr>
              <a:t>counter</a:t>
            </a:r>
            <a:r>
              <a:rPr lang="en-US" altLang="en-US" dirty="0"/>
              <a:t> that is decremented by the physical clock.</a:t>
            </a:r>
          </a:p>
          <a:p>
            <a:pPr lvl="1"/>
            <a:r>
              <a:rPr lang="en-US" altLang="en-US" dirty="0"/>
              <a:t>Operating system set the counter (</a:t>
            </a:r>
            <a:r>
              <a:rPr lang="en-US" altLang="en-US" b="1" dirty="0">
                <a:solidFill>
                  <a:srgbClr val="3366FF"/>
                </a:solidFill>
              </a:rPr>
              <a:t>privileged</a:t>
            </a:r>
            <a:r>
              <a:rPr lang="en-US" altLang="en-US" dirty="0"/>
              <a:t> instruction)</a:t>
            </a:r>
          </a:p>
          <a:p>
            <a:pPr lvl="1"/>
            <a:r>
              <a:rPr lang="en-US" altLang="en-US" dirty="0"/>
              <a:t>When counter zero generate an interrupt</a:t>
            </a:r>
          </a:p>
          <a:p>
            <a:pPr lvl="1"/>
            <a:r>
              <a:rPr lang="en-US" altLang="en-US" dirty="0"/>
              <a:t>Set up before scheduling process to regain control or terminate program that exceeds allotted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198438"/>
            <a:ext cx="759777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Management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809625"/>
            <a:ext cx="7197725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process is a program in execution.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 is a </a:t>
            </a:r>
            <a:r>
              <a:rPr lang="en-US" altLang="en-US" b="1" i="1" dirty="0">
                <a:solidFill>
                  <a:srgbClr val="0070C0"/>
                </a:solidFill>
              </a:rPr>
              <a:t>passive entity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 is </a:t>
            </a:r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b="1" i="1" dirty="0">
                <a:solidFill>
                  <a:srgbClr val="0070C0"/>
                </a:solidFill>
              </a:rPr>
              <a:t>active entity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Program Counter</a:t>
            </a:r>
            <a:r>
              <a:rPr lang="en-US" altLang="en-US" dirty="0"/>
              <a:t>: next instruction to execute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Single thread process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Multiple threaded process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152400"/>
            <a:ext cx="7558087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Management Activities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5538" y="1587500"/>
            <a:ext cx="7958137" cy="40354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     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Creating/Deleting</a:t>
            </a:r>
            <a:r>
              <a:rPr lang="en-US" altLang="en-US" sz="2400" dirty="0"/>
              <a:t> processes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Suspending/Resuming</a:t>
            </a:r>
            <a:r>
              <a:rPr lang="en-US" altLang="en-US" sz="2400" dirty="0"/>
              <a:t> processes</a:t>
            </a:r>
          </a:p>
          <a:p>
            <a:r>
              <a:rPr lang="en-US" altLang="en-US" sz="2400" dirty="0"/>
              <a:t>Providing mechanisms for </a:t>
            </a:r>
            <a:r>
              <a:rPr lang="en-US" altLang="en-US" sz="2400" dirty="0">
                <a:solidFill>
                  <a:srgbClr val="0070C0"/>
                </a:solidFill>
              </a:rPr>
              <a:t>process synchronization</a:t>
            </a:r>
          </a:p>
          <a:p>
            <a:r>
              <a:rPr lang="en-US" altLang="en-US" sz="2400" dirty="0"/>
              <a:t>Providing mechanisms for </a:t>
            </a:r>
            <a:r>
              <a:rPr lang="en-US" altLang="en-US" sz="2400" dirty="0">
                <a:solidFill>
                  <a:srgbClr val="0070C0"/>
                </a:solidFill>
              </a:rPr>
              <a:t>process communication</a:t>
            </a:r>
          </a:p>
          <a:p>
            <a:r>
              <a:rPr lang="en-US" altLang="en-US" sz="2400" dirty="0"/>
              <a:t>Providing mechanisms for </a:t>
            </a:r>
            <a:r>
              <a:rPr lang="en-US" altLang="en-US" sz="2400" dirty="0">
                <a:solidFill>
                  <a:srgbClr val="0070C0"/>
                </a:solidFill>
              </a:rPr>
              <a:t>deadlock</a:t>
            </a:r>
            <a:r>
              <a:rPr lang="en-US" altLang="en-US" sz="2400" dirty="0"/>
              <a:t> handling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The OS is responsible for: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C217DA9-AC8A-CCCD-A259-982EF30278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D5EBEB-2807-6646-835A-A5EFBBCDBC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5635" y="1281665"/>
            <a:ext cx="7317989" cy="4159250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FF0000"/>
                </a:solidFill>
              </a:rPr>
              <a:t>program</a:t>
            </a:r>
            <a:r>
              <a:rPr lang="en-US" altLang="en-US" sz="2400" dirty="0"/>
              <a:t> that acts as an intermediary between a </a:t>
            </a:r>
            <a:r>
              <a:rPr lang="en-US" altLang="en-US" sz="2400" b="1" u="sng" dirty="0"/>
              <a:t>user</a:t>
            </a:r>
            <a:r>
              <a:rPr lang="en-US" altLang="en-US" sz="2400" dirty="0"/>
              <a:t> of a computer and the computer </a:t>
            </a:r>
            <a:r>
              <a:rPr lang="en-US" altLang="en-US" sz="2400" b="1" u="sng" dirty="0"/>
              <a:t>hardware</a:t>
            </a:r>
          </a:p>
          <a:p>
            <a:r>
              <a:rPr lang="en-US" altLang="en-US" sz="2400" dirty="0"/>
              <a:t>Operating system goals:</a:t>
            </a:r>
          </a:p>
          <a:p>
            <a:pPr lvl="1"/>
            <a:r>
              <a:rPr lang="en-US" altLang="en-US" sz="2400" dirty="0"/>
              <a:t>Execute user programs and make solving user problems easier</a:t>
            </a:r>
          </a:p>
          <a:p>
            <a:pPr lvl="1"/>
            <a:r>
              <a:rPr lang="en-US" altLang="en-US" sz="2400" dirty="0"/>
              <a:t>Make the computer system convenient to use</a:t>
            </a:r>
          </a:p>
          <a:p>
            <a:pPr lvl="1"/>
            <a:r>
              <a:rPr lang="en-US" altLang="en-US" sz="2400" dirty="0"/>
              <a:t>Use the computer hardware in an efficient manner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166688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/>
              <a:t>Memory Management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107238" cy="4530725"/>
          </a:xfrm>
        </p:spPr>
        <p:txBody>
          <a:bodyPr/>
          <a:lstStyle/>
          <a:p>
            <a:r>
              <a:rPr lang="en-US" altLang="en-US" sz="2000" dirty="0"/>
              <a:t>Determines what is in memory and when</a:t>
            </a:r>
          </a:p>
          <a:p>
            <a:r>
              <a:rPr lang="en-US" altLang="en-US" sz="2000" dirty="0"/>
              <a:t>Activities</a:t>
            </a:r>
          </a:p>
          <a:p>
            <a:pPr lvl="1"/>
            <a:r>
              <a:rPr lang="en-US" altLang="en-US" sz="2000" dirty="0"/>
              <a:t>Keeping track of which parts of memory are currently being used and by whom</a:t>
            </a:r>
          </a:p>
          <a:p>
            <a:pPr lvl="1"/>
            <a:r>
              <a:rPr lang="en-US" altLang="en-US" sz="2000" dirty="0"/>
              <a:t>Deciding which processes and data to move in/out of memory (</a:t>
            </a:r>
            <a:r>
              <a:rPr lang="en-US" altLang="en-US" sz="2000" dirty="0">
                <a:solidFill>
                  <a:srgbClr val="0070C0"/>
                </a:solidFill>
              </a:rPr>
              <a:t>Swapping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Allocate/Deallocate</a:t>
            </a:r>
            <a:r>
              <a:rPr lang="en-US" altLang="en-US" sz="2000" dirty="0"/>
              <a:t> memory space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18256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 Management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0750" y="1104900"/>
            <a:ext cx="7434263" cy="4992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OS provides uniform, </a:t>
            </a:r>
            <a:r>
              <a:rPr lang="en-US" altLang="en-US" dirty="0">
                <a:solidFill>
                  <a:srgbClr val="0070C0"/>
                </a:solidFill>
              </a:rPr>
              <a:t>logical view </a:t>
            </a:r>
            <a:r>
              <a:rPr lang="en-US" altLang="en-US" dirty="0"/>
              <a:t>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File: </a:t>
            </a:r>
            <a:r>
              <a:rPr lang="en-US" altLang="en-US" dirty="0"/>
              <a:t>Abstract of logical storage unit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Files usually organized into </a:t>
            </a:r>
            <a:r>
              <a:rPr lang="en-US" altLang="en-US" dirty="0">
                <a:solidFill>
                  <a:srgbClr val="0070C0"/>
                </a:solidFill>
              </a:rPr>
              <a:t>directories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Access control</a:t>
            </a:r>
            <a:r>
              <a:rPr lang="en-US" altLang="en-US" dirty="0"/>
              <a:t>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OS activities (logical)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Creating/Deleting</a:t>
            </a:r>
            <a:r>
              <a:rPr lang="en-US" altLang="en-US" dirty="0"/>
              <a:t>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Primitives to </a:t>
            </a:r>
            <a:r>
              <a:rPr lang="en-US" altLang="en-US" dirty="0">
                <a:solidFill>
                  <a:srgbClr val="0070C0"/>
                </a:solidFill>
              </a:rPr>
              <a:t>manipulate</a:t>
            </a:r>
            <a:r>
              <a:rPr lang="en-US" altLang="en-US" dirty="0"/>
              <a:t>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Mapping</a:t>
            </a:r>
            <a:r>
              <a:rPr lang="en-US" altLang="en-US" dirty="0"/>
              <a:t> files onto secondary storage</a:t>
            </a:r>
          </a:p>
          <a:p>
            <a:pPr lvl="1"/>
            <a:r>
              <a:rPr lang="en-US" altLang="en-US" dirty="0"/>
              <a:t>OS activities (physical)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Free-space management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Storage allocation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Disk scheduling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EA4F09D-12AB-9D2A-0B6D-26416A89A4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3438" y="182563"/>
            <a:ext cx="8531225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Performance of Various Levels of Storage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6DF3163-1C00-4B05-8718-2539BDC730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8343" y="1878947"/>
            <a:ext cx="7707313" cy="3876394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   Movement between levels of storage hierarchy can be explicit or implicit</a:t>
            </a:r>
          </a:p>
        </p:txBody>
      </p:sp>
      <p:pic>
        <p:nvPicPr>
          <p:cNvPr id="41988" name="Picture 1" descr="1_11.pdf">
            <a:extLst>
              <a:ext uri="{FF2B5EF4-FFF2-40B4-BE49-F238E27FC236}">
                <a16:creationId xmlns:a16="http://schemas.microsoft.com/office/drawing/2014/main" id="{7EB0FEFC-037B-0782-2F15-4BB49DE01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89" y="936998"/>
            <a:ext cx="8494733" cy="354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I/O Subsystem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2325" y="1169988"/>
            <a:ext cx="7265988" cy="4530725"/>
          </a:xfrm>
        </p:spPr>
        <p:txBody>
          <a:bodyPr/>
          <a:lstStyle/>
          <a:p>
            <a:r>
              <a:rPr lang="en-US" altLang="en-US" dirty="0"/>
              <a:t>Hide peculiarities of hardware devices from users</a:t>
            </a:r>
          </a:p>
          <a:p>
            <a:r>
              <a:rPr lang="en-US" altLang="en-US" dirty="0"/>
              <a:t>I/O subsystem responsible for</a:t>
            </a:r>
          </a:p>
          <a:p>
            <a:pPr lvl="1"/>
            <a:r>
              <a:rPr lang="en-US" altLang="en-US" dirty="0"/>
              <a:t>Memory management of I/O including</a:t>
            </a:r>
          </a:p>
          <a:p>
            <a:pPr lvl="2"/>
            <a:r>
              <a:rPr lang="en-US" altLang="en-US" dirty="0"/>
              <a:t>buffering </a:t>
            </a:r>
          </a:p>
          <a:p>
            <a:pPr lvl="2"/>
            <a:r>
              <a:rPr lang="en-US" altLang="en-US" dirty="0"/>
              <a:t>caching </a:t>
            </a:r>
          </a:p>
          <a:p>
            <a:pPr lvl="2"/>
            <a:r>
              <a:rPr lang="en-US" altLang="en-US" dirty="0"/>
              <a:t>spooling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General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device-driver</a:t>
            </a:r>
            <a:r>
              <a:rPr lang="en-US" altLang="en-US" dirty="0"/>
              <a:t> interface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Drivers</a:t>
            </a:r>
            <a:r>
              <a:rPr lang="en-US" altLang="en-US" dirty="0"/>
              <a:t> for specific hardware devices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97EDB47-3824-508B-5CEB-FA75B24403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5063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Migration of data “A” from Disk to Register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E7625C8-197C-C3E0-0E82-8E21BA16CC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391400" cy="4530725"/>
          </a:xfrm>
        </p:spPr>
        <p:txBody>
          <a:bodyPr/>
          <a:lstStyle/>
          <a:p>
            <a:r>
              <a:rPr lang="en-US" altLang="en-US"/>
              <a:t>Multitasking environments must be careful to use most recent value, no matter where it is stored in the storage hierarchy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Multiprocessor environment must provide </a:t>
            </a:r>
            <a:r>
              <a:rPr lang="en-US" altLang="en-US" b="1">
                <a:solidFill>
                  <a:srgbClr val="3366FF"/>
                </a:solidFill>
              </a:rPr>
              <a:t>cache coherency </a:t>
            </a:r>
            <a:r>
              <a:rPr lang="en-US" altLang="en-US"/>
              <a:t>in hardware such that all CPUs have the most recent value in their cache</a:t>
            </a:r>
            <a:endParaRPr lang="en-US" altLang="en-US" sz="800"/>
          </a:p>
          <a:p>
            <a:r>
              <a:rPr lang="en-US" altLang="en-US"/>
              <a:t>Distributed environment situation even more complex</a:t>
            </a:r>
          </a:p>
          <a:p>
            <a:pPr lvl="1"/>
            <a:r>
              <a:rPr lang="en-US" altLang="en-US"/>
              <a:t>Several copies of a datum can exist</a:t>
            </a:r>
          </a:p>
          <a:p>
            <a:pPr lvl="1"/>
            <a:r>
              <a:rPr lang="en-US" altLang="en-US"/>
              <a:t>Various solutions covered in Chapter 17</a:t>
            </a:r>
          </a:p>
        </p:txBody>
      </p:sp>
      <p:pic>
        <p:nvPicPr>
          <p:cNvPr id="43012" name="Picture 5" descr="C:\Users\as668\Desktop\1_12.jpg">
            <a:extLst>
              <a:ext uri="{FF2B5EF4-FFF2-40B4-BE49-F238E27FC236}">
                <a16:creationId xmlns:a16="http://schemas.microsoft.com/office/drawing/2014/main" id="{B9F5D671-FA16-2C7F-F93C-222FB9566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2211388"/>
            <a:ext cx="655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E595624-CD11-5147-E8C4-4216539181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18256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/>
              <a:t>Protection and Security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3A33B4D-6A5D-3D32-8C6D-8B421A7E6D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Protection </a:t>
            </a:r>
            <a:r>
              <a:rPr lang="en-US" altLang="en-US"/>
              <a:t>– any mechanism for controlling access of processes or users to resources defined by the OS</a:t>
            </a: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Security </a:t>
            </a:r>
            <a:r>
              <a:rPr lang="en-US" altLang="en-US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Huge range, including denial-of-service, worms, viruses, identity theft, theft of service</a:t>
            </a: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User identities (</a:t>
            </a:r>
            <a:r>
              <a:rPr lang="en-US" altLang="en-US" b="1">
                <a:solidFill>
                  <a:srgbClr val="3366FF"/>
                </a:solidFill>
              </a:rPr>
              <a:t>user IDs</a:t>
            </a:r>
            <a:r>
              <a:rPr lang="en-US" altLang="en-US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Group identifier (</a:t>
            </a:r>
            <a:r>
              <a:rPr lang="en-US" altLang="en-US" b="1">
                <a:solidFill>
                  <a:srgbClr val="3366FF"/>
                </a:solidFill>
              </a:rPr>
              <a:t>group ID</a:t>
            </a:r>
            <a:r>
              <a:rPr lang="en-US" altLang="en-US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Privilege escalation </a:t>
            </a:r>
            <a:r>
              <a:rPr lang="en-US" altLang="en-US"/>
              <a:t>allows user to change to effective ID with more rights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Operating System Zoo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338263"/>
            <a:ext cx="8229600" cy="4787900"/>
          </a:xfrm>
        </p:spPr>
        <p:txBody>
          <a:bodyPr/>
          <a:lstStyle/>
          <a:p>
            <a:r>
              <a:rPr lang="en-US" altLang="en-US" sz="2000" dirty="0"/>
              <a:t>Mainframe Operating Systems</a:t>
            </a:r>
          </a:p>
          <a:p>
            <a:r>
              <a:rPr lang="en-US" altLang="en-US" sz="2000" dirty="0"/>
              <a:t>Server Operating Systems</a:t>
            </a:r>
          </a:p>
          <a:p>
            <a:r>
              <a:rPr lang="en-US" altLang="en-US" sz="2000" dirty="0"/>
              <a:t>Multiprocessor Operating Systems</a:t>
            </a:r>
          </a:p>
          <a:p>
            <a:r>
              <a:rPr lang="en-US" altLang="en-US" sz="2000" dirty="0"/>
              <a:t>Personal Computer Operating Systems</a:t>
            </a:r>
          </a:p>
          <a:p>
            <a:r>
              <a:rPr lang="en-US" altLang="en-US" sz="2000" dirty="0"/>
              <a:t>Handheld Computer Operating Systems</a:t>
            </a:r>
          </a:p>
          <a:p>
            <a:r>
              <a:rPr lang="en-US" altLang="en-US" sz="2000" dirty="0"/>
              <a:t>Embedded Operating Systems</a:t>
            </a:r>
          </a:p>
          <a:p>
            <a:r>
              <a:rPr lang="en-US" altLang="en-US" sz="2000" dirty="0"/>
              <a:t>Sensor Node Operating Systems</a:t>
            </a:r>
          </a:p>
          <a:p>
            <a:r>
              <a:rPr lang="en-US" altLang="en-US" sz="2000" dirty="0"/>
              <a:t>Real-Time Operating Systems</a:t>
            </a:r>
          </a:p>
          <a:p>
            <a:r>
              <a:rPr lang="en-US" altLang="en-US" sz="2000" dirty="0"/>
              <a:t>Smart Card Operating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3501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BCDE78-5EE0-A795-7EF6-FED54AC617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Structure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50E909C-AE13-E5FB-E7C5-96612B87D7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1204913"/>
            <a:ext cx="7351712" cy="4483100"/>
          </a:xfrm>
        </p:spPr>
        <p:txBody>
          <a:bodyPr/>
          <a:lstStyle/>
          <a:p>
            <a:r>
              <a:rPr lang="en-US" altLang="en-US" dirty="0"/>
              <a:t>Computer system can be divided into four components:</a:t>
            </a:r>
          </a:p>
          <a:p>
            <a:pPr lvl="1"/>
            <a:r>
              <a:rPr lang="en-US" altLang="en-US" b="1" dirty="0"/>
              <a:t>Hardware</a:t>
            </a:r>
            <a:r>
              <a:rPr lang="en-US" altLang="en-US" dirty="0"/>
              <a:t> – provides basic computing resources</a:t>
            </a:r>
          </a:p>
          <a:p>
            <a:pPr lvl="2"/>
            <a:r>
              <a:rPr lang="en-US" altLang="en-US" dirty="0"/>
              <a:t>CPU, memory, I/O devices</a:t>
            </a:r>
          </a:p>
          <a:p>
            <a:pPr lvl="1"/>
            <a:r>
              <a:rPr lang="en-US" altLang="en-US" b="1" dirty="0"/>
              <a:t>Operating system</a:t>
            </a:r>
          </a:p>
          <a:p>
            <a:pPr lvl="2"/>
            <a:r>
              <a:rPr lang="en-US" altLang="en-US" dirty="0"/>
              <a:t>Controls and coordinates use of hardware among various applications and users</a:t>
            </a:r>
          </a:p>
          <a:p>
            <a:pPr lvl="1"/>
            <a:r>
              <a:rPr lang="en-US" altLang="en-US" b="1" dirty="0"/>
              <a:t>Application programs</a:t>
            </a:r>
            <a:r>
              <a:rPr lang="en-US" altLang="en-US" dirty="0"/>
              <a:t> – define the ways in which the system resources are used to solve the computing problems of the users</a:t>
            </a:r>
          </a:p>
          <a:p>
            <a:pPr lvl="2"/>
            <a:r>
              <a:rPr lang="en-US" altLang="en-US" dirty="0"/>
              <a:t>Word processors, compilers, web browsers, database systems, video games</a:t>
            </a:r>
          </a:p>
          <a:p>
            <a:pPr lvl="1"/>
            <a:r>
              <a:rPr lang="en-US" altLang="en-US" b="1" dirty="0"/>
              <a:t>Users</a:t>
            </a:r>
          </a:p>
          <a:p>
            <a:pPr lvl="2"/>
            <a:r>
              <a:rPr lang="en-US" altLang="en-US" dirty="0"/>
              <a:t>People, machines, other computers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5C2B687-B7C9-33A4-302E-8A2E296395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4550" y="1206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Four Components of a Computer System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D99D8F0D-150E-6EDB-0466-42B2F8D8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27AB146-8C45-8BBD-3085-E2230FD641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 altLang="en-US"/>
              <a:t>What Operating Systems Do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3CDB85D-42F5-BF31-F7ED-EEDFED29A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245350" cy="4530725"/>
          </a:xfrm>
        </p:spPr>
        <p:txBody>
          <a:bodyPr/>
          <a:lstStyle/>
          <a:p>
            <a:r>
              <a:rPr lang="en-US" altLang="en-US" dirty="0"/>
              <a:t>Depends on the point of view</a:t>
            </a:r>
          </a:p>
          <a:p>
            <a:r>
              <a:rPr lang="en-US" altLang="en-US" dirty="0"/>
              <a:t>Users want convenience, </a:t>
            </a:r>
            <a:r>
              <a:rPr lang="en-US" altLang="en-US" b="1" dirty="0">
                <a:solidFill>
                  <a:srgbClr val="3366FF"/>
                </a:solidFill>
              </a:rPr>
              <a:t>ease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of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use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good performance </a:t>
            </a:r>
          </a:p>
          <a:p>
            <a:pPr lvl="1"/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3366FF"/>
                </a:solidFill>
              </a:rPr>
              <a:t>resource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utilization</a:t>
            </a:r>
          </a:p>
          <a:p>
            <a:r>
              <a:rPr lang="en-US" altLang="en-US" dirty="0"/>
              <a:t>But shared computer such as </a:t>
            </a:r>
            <a:r>
              <a:rPr lang="en-US" altLang="en-US" b="1" dirty="0">
                <a:solidFill>
                  <a:srgbClr val="3366FF"/>
                </a:solidFill>
              </a:rPr>
              <a:t>mainframe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minicomputer</a:t>
            </a:r>
            <a:r>
              <a:rPr lang="en-US" altLang="en-US" dirty="0"/>
              <a:t> must keep all users happy</a:t>
            </a:r>
          </a:p>
          <a:p>
            <a:r>
              <a:rPr lang="en-US" altLang="en-US" dirty="0"/>
              <a:t>Users of dedicate systems such as </a:t>
            </a:r>
            <a:r>
              <a:rPr lang="en-US" altLang="en-US" b="1" dirty="0">
                <a:solidFill>
                  <a:srgbClr val="3366FF"/>
                </a:solidFill>
              </a:rPr>
              <a:t>workstations</a:t>
            </a:r>
            <a:r>
              <a:rPr lang="en-US" altLang="en-US" dirty="0"/>
              <a:t> have dedicated resources but frequently use shared resources from </a:t>
            </a:r>
            <a:r>
              <a:rPr lang="en-US" altLang="en-US" b="1" dirty="0">
                <a:solidFill>
                  <a:srgbClr val="3366FF"/>
                </a:solidFill>
              </a:rPr>
              <a:t>servers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Handheld computers are resource poor, optimized for usability and battery life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2673621-5764-31D6-F73C-23F0DC7B6A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166688"/>
            <a:ext cx="7510462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 System Definition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A9DCF27-CC31-13C5-99AF-811E9A78A6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6638925" cy="4265613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OS is a </a:t>
            </a:r>
            <a:r>
              <a:rPr lang="en-US" altLang="en-US" b="1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altLang="en-US"/>
              <a:t>Manages all resources</a:t>
            </a:r>
          </a:p>
          <a:p>
            <a:pPr lvl="1"/>
            <a:r>
              <a:rPr lang="en-US" altLang="en-US"/>
              <a:t>Decides between conflicting requests for efficient and fair resource use</a:t>
            </a:r>
          </a:p>
          <a:p>
            <a:r>
              <a:rPr lang="en-US" altLang="en-US"/>
              <a:t>OS is a </a:t>
            </a:r>
            <a:r>
              <a:rPr lang="en-US" altLang="en-US" b="1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altLang="en-US"/>
              <a:t>Controls execution of programs to prevent errors and improper use of the computer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98ADD3C-0D0A-25FA-3C0A-AD82ADA576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024812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 System Definition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19E4D84-7EDD-0D71-14DF-FF640AFDC9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247775"/>
            <a:ext cx="6808787" cy="4545013"/>
          </a:xfrm>
        </p:spPr>
        <p:txBody>
          <a:bodyPr/>
          <a:lstStyle/>
          <a:p>
            <a:r>
              <a:rPr lang="en-US" altLang="en-US"/>
              <a:t>No universally accepted definition</a:t>
            </a:r>
          </a:p>
          <a:p>
            <a:r>
              <a:rPr lang="ja-JP" altLang="en-US"/>
              <a:t>“</a:t>
            </a:r>
            <a:r>
              <a:rPr lang="en-US" altLang="ja-JP"/>
              <a:t>Everything a vendor ships when you order an operating system</a:t>
            </a:r>
            <a:r>
              <a:rPr lang="ja-JP" altLang="en-US"/>
              <a:t>”</a:t>
            </a:r>
            <a:r>
              <a:rPr lang="en-US" altLang="ja-JP"/>
              <a:t> is a good approximation</a:t>
            </a:r>
          </a:p>
          <a:p>
            <a:pPr lvl="1"/>
            <a:r>
              <a:rPr lang="en-US" altLang="en-US"/>
              <a:t>But varies wildly</a:t>
            </a:r>
          </a:p>
          <a:p>
            <a:r>
              <a:rPr lang="ja-JP" altLang="en-US"/>
              <a:t>“</a:t>
            </a:r>
            <a:r>
              <a:rPr lang="en-US" altLang="ja-JP"/>
              <a:t>The one program running at all times on the computer</a:t>
            </a:r>
            <a:r>
              <a:rPr lang="ja-JP" altLang="en-US"/>
              <a:t>”</a:t>
            </a:r>
            <a:r>
              <a:rPr lang="en-US" altLang="ja-JP"/>
              <a:t> is the </a:t>
            </a:r>
            <a:r>
              <a:rPr lang="en-US" altLang="ja-JP" b="1">
                <a:solidFill>
                  <a:srgbClr val="3366FF"/>
                </a:solidFill>
              </a:rPr>
              <a:t>kernel</a:t>
            </a:r>
            <a:r>
              <a:rPr lang="en-US" altLang="ja-JP"/>
              <a:t>.</a:t>
            </a:r>
            <a:r>
              <a:rPr lang="en-US" altLang="ja-JP" b="1"/>
              <a:t>  </a:t>
            </a:r>
            <a:endParaRPr lang="en-US" altLang="ja-JP"/>
          </a:p>
          <a:p>
            <a:r>
              <a:rPr lang="en-US" altLang="ja-JP"/>
              <a:t>Everything else is either</a:t>
            </a:r>
          </a:p>
          <a:p>
            <a:pPr lvl="1"/>
            <a:r>
              <a:rPr lang="en-US" altLang="ja-JP"/>
              <a:t>a system program (ships with the operating system) , or</a:t>
            </a:r>
          </a:p>
          <a:p>
            <a:pPr lvl="1"/>
            <a:r>
              <a:rPr lang="en-US" altLang="ja-JP"/>
              <a:t>an application program.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0EB49DF-D5DD-191D-386E-7ADDAB6C51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Organization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B507523-B02B-3264-FCEB-58B9651606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233488"/>
            <a:ext cx="7597775" cy="4530725"/>
          </a:xfrm>
        </p:spPr>
        <p:txBody>
          <a:bodyPr/>
          <a:lstStyle/>
          <a:p>
            <a:r>
              <a:rPr lang="en-US" altLang="en-US"/>
              <a:t>Computer-system operation</a:t>
            </a:r>
          </a:p>
          <a:p>
            <a:pPr lvl="1"/>
            <a:r>
              <a:rPr lang="en-US" altLang="en-US"/>
              <a:t>One or more CPUs, device controllers connect through common bus providing access to shared memory</a:t>
            </a:r>
          </a:p>
          <a:p>
            <a:pPr lvl="1"/>
            <a:r>
              <a:rPr lang="en-US" altLang="en-US"/>
              <a:t>Concurrent execution of CPUs and devices competing for memory cycles</a:t>
            </a:r>
          </a:p>
          <a:p>
            <a:pPr lvl="1"/>
            <a:endParaRPr lang="en-US" altLang="en-US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01D889D9-C0A9-9867-C716-70B3F2D1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963863"/>
            <a:ext cx="6059487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14672</TotalTime>
  <Words>1744</Words>
  <Application>Microsoft Macintosh PowerPoint</Application>
  <PresentationFormat>On-screen Show (4:3)</PresentationFormat>
  <Paragraphs>253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Helvetica</vt:lpstr>
      <vt:lpstr>Monotype Sorts</vt:lpstr>
      <vt:lpstr>Times New Roman</vt:lpstr>
      <vt:lpstr>Verdana</vt:lpstr>
      <vt:lpstr>Webdings</vt:lpstr>
      <vt:lpstr>os-8</vt:lpstr>
      <vt:lpstr>Chapter 1:  Introduction</vt:lpstr>
      <vt:lpstr>Chapter 1: Introduction</vt:lpstr>
      <vt:lpstr>What is an Operating System?</vt:lpstr>
      <vt:lpstr>Computer System Structure</vt:lpstr>
      <vt:lpstr>Four Components of a Computer System</vt:lpstr>
      <vt:lpstr>What Operating Systems Do</vt:lpstr>
      <vt:lpstr>Operating System Definition</vt:lpstr>
      <vt:lpstr>Operating System Definition (Cont.)</vt:lpstr>
      <vt:lpstr>Computer System Organization</vt:lpstr>
      <vt:lpstr>Components of a Modern Computer (2)</vt:lpstr>
      <vt:lpstr>OS is an Extended Machine</vt:lpstr>
      <vt:lpstr>OS is a Resource Manager</vt:lpstr>
      <vt:lpstr>History of Operating Systems</vt:lpstr>
      <vt:lpstr>Transistors and Batch Systems (1)</vt:lpstr>
      <vt:lpstr>Transistors and Batch Systems (2)</vt:lpstr>
      <vt:lpstr>Transistors and Batch Systems (3)</vt:lpstr>
      <vt:lpstr>ICs and Multiprogramming</vt:lpstr>
      <vt:lpstr>Processors (1)</vt:lpstr>
      <vt:lpstr>Processors (2)</vt:lpstr>
      <vt:lpstr>Memory (1)</vt:lpstr>
      <vt:lpstr>Memory (2)</vt:lpstr>
      <vt:lpstr>Disks</vt:lpstr>
      <vt:lpstr>I/O Devices</vt:lpstr>
      <vt:lpstr>I/O Devices</vt:lpstr>
      <vt:lpstr>Buses</vt:lpstr>
      <vt:lpstr>Operating-System Operations</vt:lpstr>
      <vt:lpstr>Timer</vt:lpstr>
      <vt:lpstr>Process Management</vt:lpstr>
      <vt:lpstr>Process Management Activities</vt:lpstr>
      <vt:lpstr>Memory Management</vt:lpstr>
      <vt:lpstr>Storage Management</vt:lpstr>
      <vt:lpstr>Performance of Various Levels of Storage</vt:lpstr>
      <vt:lpstr>I/O Subsystem</vt:lpstr>
      <vt:lpstr>Migration of data “A” from Disk to Register</vt:lpstr>
      <vt:lpstr>Protection and Security</vt:lpstr>
      <vt:lpstr>The Operating System Zoo</vt:lpstr>
      <vt:lpstr>End of Chapter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Routon, Evelyn F</cp:lastModifiedBy>
  <cp:revision>377</cp:revision>
  <cp:lastPrinted>2001-06-14T13:58:17Z</cp:lastPrinted>
  <dcterms:created xsi:type="dcterms:W3CDTF">2011-01-13T23:43:38Z</dcterms:created>
  <dcterms:modified xsi:type="dcterms:W3CDTF">2024-08-22T17:42:57Z</dcterms:modified>
</cp:coreProperties>
</file>