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95B071-2233-45EB-909F-142C191FBB47}">
  <a:tblStyle styleId="{2F95B071-2233-45EB-909F-142C191FBB4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891df1b7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891df1b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891df1b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891df1b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91df1b7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891df1b7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891df1b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891df1b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891df1b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891df1b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Eventos en Javascript</a:t>
            </a:r>
            <a:endParaRPr b="1" sz="2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25" y="1313300"/>
            <a:ext cx="2905300" cy="29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217250" y="1555800"/>
            <a:ext cx="57378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Dentro del maravilloso universo de Javascript, tenemos la opción de dar ciertas instrucciones a nuestro sistema web manipulando el DOM</a:t>
            </a:r>
            <a:r>
              <a:rPr b="1" lang="es" sz="2300"/>
              <a:t>(Document object Model)</a:t>
            </a:r>
            <a:r>
              <a:rPr lang="es" sz="2300"/>
              <a:t>, a partir de eventos, a continuación hablaremos de algunos de ellos y su interacción con objetos:</a:t>
            </a:r>
            <a:endParaRPr sz="2300"/>
          </a:p>
        </p:txBody>
      </p:sp>
      <p:sp>
        <p:nvSpPr>
          <p:cNvPr id="58" name="Google Shape;58;p13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Eventos en Javascript</a:t>
            </a:r>
            <a:endParaRPr b="1" sz="25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25" y="1313300"/>
            <a:ext cx="2905300" cy="29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180900" y="1488400"/>
            <a:ext cx="5963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Una de las formas en que podemos hacer uso de los eventos en </a:t>
            </a:r>
            <a:r>
              <a:rPr b="1" lang="es" sz="2000"/>
              <a:t>Javascript, </a:t>
            </a:r>
            <a:r>
              <a:rPr lang="es" sz="2000"/>
              <a:t>es usando addEventListener, el cual normalmente utilizaremos con dos parámetros en principio(Existe un tercer valor booleano, pero para efectos de nuestro curso, no lo vamos a usar):</a:t>
            </a:r>
            <a:endParaRPr sz="2000"/>
          </a:p>
        </p:txBody>
      </p:sp>
      <p:sp>
        <p:nvSpPr>
          <p:cNvPr id="67" name="Google Shape;67;p14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Eventos en Javascript</a:t>
            </a:r>
            <a:endParaRPr b="1" sz="2500"/>
          </a:p>
        </p:txBody>
      </p:sp>
      <p:sp>
        <p:nvSpPr>
          <p:cNvPr id="74" name="Google Shape;74;p15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50" y="1712225"/>
            <a:ext cx="6456774" cy="207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 flipH="1">
            <a:off x="2183725" y="1456850"/>
            <a:ext cx="16200" cy="14394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 flipH="1">
            <a:off x="3452150" y="1366625"/>
            <a:ext cx="16200" cy="14394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>
            <a:off x="4510325" y="1366625"/>
            <a:ext cx="16200" cy="14394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 flipH="1">
            <a:off x="5568500" y="1366625"/>
            <a:ext cx="16200" cy="14394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/>
          <p:nvPr/>
        </p:nvSpPr>
        <p:spPr>
          <a:xfrm>
            <a:off x="1763275" y="1008550"/>
            <a:ext cx="857100" cy="3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2756600" y="1008550"/>
            <a:ext cx="1407300" cy="3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addEventListener</a:t>
            </a:r>
            <a:endParaRPr sz="1200"/>
          </a:p>
        </p:txBody>
      </p:sp>
      <p:sp>
        <p:nvSpPr>
          <p:cNvPr id="82" name="Google Shape;82;p15"/>
          <p:cNvSpPr/>
          <p:nvPr/>
        </p:nvSpPr>
        <p:spPr>
          <a:xfrm>
            <a:off x="4228650" y="1008550"/>
            <a:ext cx="857100" cy="3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“Evento”</a:t>
            </a:r>
            <a:endParaRPr sz="1200"/>
          </a:p>
        </p:txBody>
      </p:sp>
      <p:sp>
        <p:nvSpPr>
          <p:cNvPr id="83" name="Google Shape;83;p15"/>
          <p:cNvSpPr/>
          <p:nvPr/>
        </p:nvSpPr>
        <p:spPr>
          <a:xfrm>
            <a:off x="5150500" y="1008550"/>
            <a:ext cx="963600" cy="3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“Funcion”</a:t>
            </a:r>
            <a:endParaRPr sz="1200"/>
          </a:p>
        </p:txBody>
      </p:sp>
      <p:sp>
        <p:nvSpPr>
          <p:cNvPr id="84" name="Google Shape;84;p15"/>
          <p:cNvSpPr txBox="1"/>
          <p:nvPr/>
        </p:nvSpPr>
        <p:spPr>
          <a:xfrm>
            <a:off x="194275" y="3899200"/>
            <a:ext cx="886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Donde: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 </a:t>
            </a:r>
            <a:r>
              <a:rPr b="1" lang="es" sz="1200"/>
              <a:t>objeto</a:t>
            </a:r>
            <a:r>
              <a:rPr lang="es" sz="1200"/>
              <a:t> es traído del html, </a:t>
            </a:r>
            <a:r>
              <a:rPr b="1" lang="es" sz="1200"/>
              <a:t>addEventListener </a:t>
            </a:r>
            <a:r>
              <a:rPr lang="es" sz="1200"/>
              <a:t>nos permitirá ejecutar el evento, </a:t>
            </a:r>
            <a:r>
              <a:rPr b="1" lang="es" sz="1200"/>
              <a:t>evento </a:t>
            </a:r>
            <a:r>
              <a:rPr lang="es" sz="1200"/>
              <a:t>será un dato tipo string, por eso va entre comillas con el nombre del evento que se desea aplicar, y por último la </a:t>
            </a:r>
            <a:r>
              <a:rPr b="1" lang="es" sz="1200"/>
              <a:t>función</a:t>
            </a:r>
            <a:r>
              <a:rPr b="1" lang="es" sz="1200"/>
              <a:t> </a:t>
            </a:r>
            <a:r>
              <a:rPr lang="es" sz="1200"/>
              <a:t>que dará la pauta de lo que sucederá cuando se ejecute este evento,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Eventos en Javascript</a:t>
            </a:r>
            <a:endParaRPr b="1" sz="2500"/>
          </a:p>
        </p:txBody>
      </p:sp>
      <p:sp>
        <p:nvSpPr>
          <p:cNvPr id="91" name="Google Shape;91;p16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428625" y="155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{2F95B071-2233-45EB-909F-142C191FBB47}</a:tableStyleId>
              </a:tblPr>
              <a:tblGrid>
                <a:gridCol w="1143000"/>
                <a:gridCol w="2343150"/>
                <a:gridCol w="4800600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blur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 elemento pierde el foco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&lt;button&gt;</a:t>
                      </a: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&lt;input&gt;</a:t>
                      </a: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&lt;label&gt;</a:t>
                      </a: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&lt;select&gt;</a:t>
                      </a: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&lt;textarea&gt;</a:t>
                      </a: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&lt;body&gt;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change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 elemento ha sido modificado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&lt;input&gt;</a:t>
                      </a: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&lt;select&gt;</a:t>
                      </a: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&lt;textarea&gt;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click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Pulsar y soltar el ratón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Todos los elementos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dblclick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Pulsar dos veces seguidas con el ratón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Todos los elementos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focus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 elemento obtiene el foco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&lt;button&gt;</a:t>
                      </a: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&lt;input&gt;</a:t>
                      </a: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&lt;label&gt;</a:t>
                      </a: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&lt;select&gt;</a:t>
                      </a: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&lt;textarea&gt;</a:t>
                      </a: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&lt;body&gt;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Eventos en Javascript</a:t>
            </a:r>
            <a:endParaRPr b="1" sz="2500"/>
          </a:p>
        </p:txBody>
      </p:sp>
      <p:sp>
        <p:nvSpPr>
          <p:cNvPr id="99" name="Google Shape;99;p17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129175" y="97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{2F95B071-2233-45EB-909F-142C191FBB47}</a:tableStyleId>
              </a:tblPr>
              <a:tblGrid>
                <a:gridCol w="1143000"/>
                <a:gridCol w="2343150"/>
                <a:gridCol w="4800600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keydown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Pulsar una tecla y no soltarla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Elementos de formulario y </a:t>
                      </a: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&lt;body&gt;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keypress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Pulsar una tecla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Elementos de formulario y </a:t>
                      </a: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&lt;body&gt;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keyup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Soltar una tecla pulsada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Elementos de formulario y </a:t>
                      </a: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&lt;body&gt;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load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Página cargada completamente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&lt;body&gt;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mousedown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Pulsar un botón del ratón y no soltarlo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Todos los elementos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unload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 abandona la página, por ejemplo al cerrar el navegador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&lt;body&gt;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5400" marR="25400" rtl="0" algn="l"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t/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Eventos en Javascript</a:t>
            </a:r>
            <a:endParaRPr b="1" sz="2500"/>
          </a:p>
        </p:txBody>
      </p:sp>
      <p:sp>
        <p:nvSpPr>
          <p:cNvPr id="107" name="Google Shape;107;p18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281800" y="91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{2F95B071-2233-45EB-909F-142C191FBB47}</a:tableStyleId>
              </a:tblPr>
              <a:tblGrid>
                <a:gridCol w="1143000"/>
                <a:gridCol w="2343150"/>
                <a:gridCol w="4800600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Evento</a:t>
                      </a:r>
                      <a:endParaRPr b="1"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 anchor="b"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</a:t>
                      </a:r>
                      <a:endParaRPr b="1"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 anchor="b"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Elementos para los que está definido</a:t>
                      </a:r>
                      <a:endParaRPr b="1"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 anchor="b"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mousedown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Pulsar un botón del ratón y no soltarlo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Todos los elementos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mousemove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Mover el ratón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Todos los elementos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mouseout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ratón "sale" del elemento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Todos los elementos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mouseover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ratón "entra" en el elemento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Todos los elementos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150">
                          <a:solidFill>
                            <a:srgbClr val="222222"/>
                          </a:solidFill>
                          <a:highlight>
                            <a:srgbClr val="F6F6F6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mouseup</a:t>
                      </a:r>
                      <a:endParaRPr sz="1150">
                        <a:solidFill>
                          <a:srgbClr val="222222"/>
                        </a:solidFill>
                        <a:highlight>
                          <a:srgbClr val="F6F6F6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Soltar el botón del ratón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Todos los elementos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T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