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524192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5241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524192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524192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4d5ba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4d5ba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91000" y="81975"/>
            <a:ext cx="596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Los números y las matemáticas </a:t>
            </a:r>
            <a:r>
              <a:rPr b="1" lang="es" sz="2500"/>
              <a:t>en Javascript</a:t>
            </a:r>
            <a:endParaRPr b="1"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" y="257175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672600" y="1845125"/>
            <a:ext cx="4298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En Javascript los números  se manejan de la misma manera, y el lenguaje interpreta su tipado(Indistintamente si son positivos, negativos, flotantes, enteros)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75" y="1635000"/>
            <a:ext cx="4298525" cy="2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Operaciones Básicas</a:t>
            </a:r>
            <a:r>
              <a:rPr b="1" lang="es" sz="2500"/>
              <a:t> en Javascript</a:t>
            </a:r>
            <a:endParaRPr b="1" sz="2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" y="257175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72600" y="1845125"/>
            <a:ext cx="4298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De las operaciones básicas no hay mucho que decir, pues se manejan prácticamente igual en todos los lenguajes.</a:t>
            </a:r>
            <a:endParaRPr sz="2300"/>
          </a:p>
        </p:txBody>
      </p:sp>
      <p:sp>
        <p:nvSpPr>
          <p:cNvPr id="68" name="Google Shape;68;p1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475" y="803775"/>
            <a:ext cx="3138019" cy="418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Operaciones Básicas en Javascript</a:t>
            </a:r>
            <a:endParaRPr b="1" sz="2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" y="257175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72600" y="1552375"/>
            <a:ext cx="429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La función Math(), contiene muchos prototypes</a:t>
            </a:r>
            <a:endParaRPr sz="2300"/>
          </a:p>
        </p:txBody>
      </p:sp>
      <p:sp>
        <p:nvSpPr>
          <p:cNvPr id="78" name="Google Shape;78;p1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4845600" y="2330325"/>
            <a:ext cx="4298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Los</a:t>
            </a:r>
            <a:r>
              <a:rPr lang="es" sz="2300"/>
              <a:t> </a:t>
            </a:r>
            <a:r>
              <a:rPr lang="es" sz="2300"/>
              <a:t>prototipos</a:t>
            </a:r>
            <a:r>
              <a:rPr lang="es" sz="2300"/>
              <a:t> son como funciones </a:t>
            </a:r>
            <a:r>
              <a:rPr lang="es" sz="2300"/>
              <a:t>heredadas</a:t>
            </a:r>
            <a:r>
              <a:rPr lang="es" sz="2300"/>
              <a:t> de una función padre</a:t>
            </a:r>
            <a:endParaRPr sz="2300"/>
          </a:p>
        </p:txBody>
      </p:sp>
      <p:sp>
        <p:nvSpPr>
          <p:cNvPr id="80" name="Google Shape;80;p15"/>
          <p:cNvSpPr txBox="1"/>
          <p:nvPr/>
        </p:nvSpPr>
        <p:spPr>
          <a:xfrm>
            <a:off x="4845600" y="3346175"/>
            <a:ext cx="4298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Destacaremos algunas funciones de la función Math</a:t>
            </a:r>
            <a:endParaRPr sz="23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00" y="1552375"/>
            <a:ext cx="4367800" cy="3049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291000" y="81975"/>
            <a:ext cx="5963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A61C00"/>
                </a:solidFill>
              </a:rPr>
              <a:t>Ejercicio</a:t>
            </a:r>
            <a:endParaRPr b="1" sz="3500">
              <a:solidFill>
                <a:srgbClr val="A61C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" y="257175"/>
            <a:ext cx="954300" cy="9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90" name="Google Shape;90;p16"/>
          <p:cNvSpPr txBox="1"/>
          <p:nvPr/>
        </p:nvSpPr>
        <p:spPr>
          <a:xfrm>
            <a:off x="65850" y="2261688"/>
            <a:ext cx="9012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En esta oportunidad desarrollaremos un generador de colores aleatorios. De tal modo que cada que presionemos el botón, generemos un nuevo color en el body.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