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c53cbfe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c53cbfe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53cbfe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53cbfe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Booleanos</a:t>
            </a:r>
            <a:r>
              <a:rPr b="1" lang="es" sz="2500"/>
              <a:t> en Javascript</a:t>
            </a:r>
            <a:endParaRPr b="1" sz="2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25" y="1313300"/>
            <a:ext cx="2905300" cy="29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217250" y="1555800"/>
            <a:ext cx="5737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Las variables booleanas son ideales al momento de tomar decisiones de estados: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Encendido - apagado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funciona - no funciona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es mayor - No es mayor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true - false</a:t>
            </a:r>
            <a:endParaRPr b="1" sz="2300"/>
          </a:p>
        </p:txBody>
      </p:sp>
      <p:sp>
        <p:nvSpPr>
          <p:cNvPr id="58" name="Google Shape;58;p13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Booleanos en Javascript</a:t>
            </a:r>
            <a:endParaRPr b="1" sz="25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25" y="1313300"/>
            <a:ext cx="2905300" cy="29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217250" y="1555800"/>
            <a:ext cx="5737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Por eso la toma de decisiones siempre recaerá en un valor booleano.</a:t>
            </a:r>
            <a:endParaRPr sz="2300"/>
          </a:p>
        </p:txBody>
      </p:sp>
      <p:sp>
        <p:nvSpPr>
          <p:cNvPr id="67" name="Google Shape;67;p14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Ejercicio</a:t>
            </a:r>
            <a:r>
              <a:rPr b="1" lang="es" sz="2500"/>
              <a:t> en Javascript</a:t>
            </a:r>
            <a:endParaRPr b="1" sz="25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25" y="1313300"/>
            <a:ext cx="2905300" cy="29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76" name="Google Shape;76;p15"/>
          <p:cNvSpPr txBox="1"/>
          <p:nvPr/>
        </p:nvSpPr>
        <p:spPr>
          <a:xfrm>
            <a:off x="3295275" y="1415525"/>
            <a:ext cx="572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Like and dislike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-------------------------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311350" y="2042375"/>
            <a:ext cx="5577600" cy="24270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