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7D4E87-2F94-46D1-A90E-C173D81B8A08}">
  <a:tblStyle styleId="{637D4E87-2F94-46D1-A90E-C173D81B8A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ca48a3f9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ca48a3f9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ca48a3f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ca48a3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ca48a3f9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ca48a3f9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a669897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a669897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e367f43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e367f43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e367f43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e367f43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367f434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367f434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e36ea55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e36ea55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ca48a3f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ca48a3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ca48a3f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ca48a3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ca48a3f9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ca48a3f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Objetos </a:t>
            </a:r>
            <a:r>
              <a:rPr b="1" lang="es" sz="2500"/>
              <a:t>en Javascript</a:t>
            </a:r>
            <a:endParaRPr b="1" sz="2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25" y="1313300"/>
            <a:ext cx="2905300" cy="29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217250" y="1555800"/>
            <a:ext cx="5737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Un objeto es una colección de datos relacionados denominadas propiedades.</a:t>
            </a:r>
            <a:endParaRPr sz="2300"/>
          </a:p>
        </p:txBody>
      </p:sp>
      <p:sp>
        <p:nvSpPr>
          <p:cNvPr id="58" name="Google Shape;58;p13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2275" y="2601000"/>
            <a:ext cx="2398472" cy="1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1291000" y="5708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Unir 2 objetos</a:t>
            </a:r>
            <a:endParaRPr b="1" sz="25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75" y="253637"/>
            <a:ext cx="1127075" cy="11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50" name="Google Shape;150;p22"/>
          <p:cNvSpPr txBox="1"/>
          <p:nvPr/>
        </p:nvSpPr>
        <p:spPr>
          <a:xfrm>
            <a:off x="100" y="1479800"/>
            <a:ext cx="504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Como resultado:</a:t>
            </a:r>
            <a:endParaRPr sz="180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50" y="1941500"/>
            <a:ext cx="2685474" cy="17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3900" y="1941500"/>
            <a:ext cx="5963099" cy="177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1291000" y="5708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Unir 2 objetos</a:t>
            </a:r>
            <a:endParaRPr b="1" sz="25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75" y="253637"/>
            <a:ext cx="1127075" cy="11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61" name="Google Shape;161;p23"/>
          <p:cNvSpPr txBox="1"/>
          <p:nvPr/>
        </p:nvSpPr>
        <p:spPr>
          <a:xfrm>
            <a:off x="100" y="14798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Podemos también </a:t>
            </a:r>
            <a:r>
              <a:rPr lang="es" sz="1800"/>
              <a:t>añadir</a:t>
            </a:r>
            <a:r>
              <a:rPr lang="es" sz="1800"/>
              <a:t> los dos objetos, utilizando spread operation</a:t>
            </a:r>
            <a:r>
              <a:rPr b="1" lang="es" sz="1800"/>
              <a:t>(...)</a:t>
            </a:r>
            <a:endParaRPr b="1" sz="1800"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93900"/>
            <a:ext cx="6278675" cy="27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1291000" y="5708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Usando this en los objetos</a:t>
            </a:r>
            <a:endParaRPr b="1" sz="2500"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75" y="253637"/>
            <a:ext cx="1127075" cy="11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71" name="Google Shape;171;p24"/>
          <p:cNvSpPr txBox="1"/>
          <p:nvPr/>
        </p:nvSpPr>
        <p:spPr>
          <a:xfrm>
            <a:off x="100" y="147980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propiedad </a:t>
            </a:r>
            <a:r>
              <a:rPr b="1" lang="es" sz="1800"/>
              <a:t>this</a:t>
            </a:r>
            <a:r>
              <a:rPr lang="es" sz="1800"/>
              <a:t> tiene como finalidad dar contexto a determinado valor dentro del objeto. Tal como se ve en el ejemplo:</a:t>
            </a:r>
            <a:endParaRPr b="1" sz="1800"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725" y="2218700"/>
            <a:ext cx="6245049" cy="25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Objetos en Javascript</a:t>
            </a:r>
            <a:endParaRPr b="1" sz="25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75" y="253637"/>
            <a:ext cx="1127075" cy="11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0" y="1555800"/>
            <a:ext cx="9144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Los objetos al igual que todo lo que manejamos en javascript manejan su propia sintaxis. como se mostrará a continuación:</a:t>
            </a:r>
            <a:endParaRPr sz="2300"/>
          </a:p>
        </p:txBody>
      </p:sp>
      <p:sp>
        <p:nvSpPr>
          <p:cNvPr id="68" name="Google Shape;68;p14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800" y="2448600"/>
            <a:ext cx="4310566" cy="23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5545575" y="2524575"/>
            <a:ext cx="3504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Nótese que dentro de sus propiedades podemos guardar distintos tipos de datos, incluyendo arreglos u otros objetos.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291000" y="81975"/>
            <a:ext cx="596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Agregar y eliminar elementos de un o</a:t>
            </a:r>
            <a:r>
              <a:rPr b="1" lang="es" sz="2500"/>
              <a:t>bjeto en Javascript</a:t>
            </a:r>
            <a:endParaRPr b="1" sz="25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75" y="253637"/>
            <a:ext cx="1127075" cy="11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-176825" y="1380700"/>
            <a:ext cx="9144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Puedo agregar elementos al objeto de manera manual, pero también probablemente desee agregarlos desde la ejecución. De igual modo tenemos un método para la eliminación de propiedades en el objeto.</a:t>
            </a:r>
            <a:endParaRPr sz="2100"/>
          </a:p>
        </p:txBody>
      </p:sp>
      <p:sp>
        <p:nvSpPr>
          <p:cNvPr id="79" name="Google Shape;79;p15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01000"/>
            <a:ext cx="5049149" cy="1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3949" y="2601000"/>
            <a:ext cx="3510997" cy="1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291000" y="81975"/>
            <a:ext cx="596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Destructuring de</a:t>
            </a:r>
            <a:r>
              <a:rPr b="1" lang="es" sz="2500"/>
              <a:t> objetos en Javascript</a:t>
            </a:r>
            <a:endParaRPr b="1" sz="25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75" y="253637"/>
            <a:ext cx="1127075" cy="11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44900" y="1380700"/>
            <a:ext cx="8822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Normalmente cuando deseo un elemento del objeto, sería de la siguiente forma: </a:t>
            </a:r>
            <a:r>
              <a:rPr b="1" lang="es" sz="1600">
                <a:solidFill>
                  <a:srgbClr val="0000FF"/>
                </a:solidFill>
              </a:rPr>
              <a:t>objeto.propiedad;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Pero no siempre lo tendremos que hacer de esta manera ya que puedo de algún modo usar cada valor de manera independiente con</a:t>
            </a:r>
            <a:r>
              <a:rPr b="1" lang="es" sz="1600">
                <a:solidFill>
                  <a:schemeClr val="dk1"/>
                </a:solidFill>
              </a:rPr>
              <a:t> destructuring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00" y="2550400"/>
            <a:ext cx="6910476" cy="23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291000" y="81975"/>
            <a:ext cx="596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Destructuring de objetos en Javascript</a:t>
            </a:r>
            <a:endParaRPr b="1" sz="25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75" y="253637"/>
            <a:ext cx="1127075" cy="11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44900" y="1380700"/>
            <a:ext cx="8822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Normalmente cuando deseo un elemento del objeto, sería de la siguiente forma: </a:t>
            </a:r>
            <a:r>
              <a:rPr b="1" lang="es" sz="1600">
                <a:solidFill>
                  <a:srgbClr val="0000FF"/>
                </a:solidFill>
              </a:rPr>
              <a:t>objeto.propiedad;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Pero no siempre lo tendremos que hacer de esta manera ya que puedo de algún modo usar cada valor de manera independiente con</a:t>
            </a:r>
            <a:r>
              <a:rPr b="1" lang="es" sz="1600">
                <a:solidFill>
                  <a:schemeClr val="dk1"/>
                </a:solidFill>
              </a:rPr>
              <a:t> destructuring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00" y="2550400"/>
            <a:ext cx="6910476" cy="23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291000" y="81975"/>
            <a:ext cx="596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las propiedades de un objeto declarado const si se pueden modificar.</a:t>
            </a:r>
            <a:endParaRPr b="1" sz="20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75" y="253637"/>
            <a:ext cx="1127075" cy="11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313" y="882375"/>
            <a:ext cx="5441374" cy="31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1313" y="4174313"/>
            <a:ext cx="5343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291000" y="81975"/>
            <a:ext cx="596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Métodos para objetos</a:t>
            </a:r>
            <a:endParaRPr b="1" sz="20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75" y="253637"/>
            <a:ext cx="1127075" cy="11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0" y="165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{637D4E87-2F94-46D1-A90E-C173D81B8A08}</a:tableStyleId>
              </a:tblPr>
              <a:tblGrid>
                <a:gridCol w="4572000"/>
                <a:gridCol w="45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“use strict”</a:t>
                      </a:r>
                      <a:r>
                        <a:rPr lang="es"/>
                        <a:t> 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Habilitar el modo estricto, me permite usar ciertos métodos para objetos.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Object.freeze</a:t>
                      </a:r>
                      <a:r>
                        <a:rPr b="1" lang="es">
                          <a:solidFill>
                            <a:srgbClr val="0000FF"/>
                          </a:solidFill>
                        </a:rPr>
                        <a:t>(myObject)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Congelar el objeto para que no pueda ser modificado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Object.isFrozen</a:t>
                      </a:r>
                      <a:r>
                        <a:rPr b="1" lang="es">
                          <a:solidFill>
                            <a:srgbClr val="0000FF"/>
                          </a:solidFill>
                        </a:rPr>
                        <a:t>(myObject)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Comprueba si el objeto está congelado o no.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Object.seal</a:t>
                      </a:r>
                      <a:r>
                        <a:rPr b="1" lang="es">
                          <a:solidFill>
                            <a:srgbClr val="0000FF"/>
                          </a:solidFill>
                        </a:rPr>
                        <a:t>(myObject)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Modificar llaves del objeto, pero no eliminarlas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Object.isSealed</a:t>
                      </a:r>
                      <a:r>
                        <a:rPr b="1" lang="es">
                          <a:solidFill>
                            <a:srgbClr val="0000FF"/>
                          </a:solidFill>
                        </a:rPr>
                        <a:t>(myObject)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comprobar si el objeto está sellado.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1291000" y="5708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Unir 2</a:t>
            </a:r>
            <a:r>
              <a:rPr b="1" lang="es" sz="2500"/>
              <a:t> objetos</a:t>
            </a:r>
            <a:endParaRPr b="1" sz="25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75" y="253637"/>
            <a:ext cx="1127075" cy="11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29" name="Google Shape;129;p20"/>
          <p:cNvSpPr txBox="1"/>
          <p:nvPr/>
        </p:nvSpPr>
        <p:spPr>
          <a:xfrm>
            <a:off x="100" y="147980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Algo que usaremos en algunos casos es unir dos objetos.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Ejemplo: objeto1 es </a:t>
            </a:r>
            <a:r>
              <a:rPr b="1" lang="es" sz="1800"/>
              <a:t>product </a:t>
            </a:r>
            <a:r>
              <a:rPr lang="es" sz="1800"/>
              <a:t>y objeto2 es</a:t>
            </a:r>
            <a:r>
              <a:rPr b="1" lang="es" sz="1800"/>
              <a:t> user</a:t>
            </a:r>
            <a:endParaRPr sz="18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875" y="2158200"/>
            <a:ext cx="3341887" cy="2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7162" y="2158200"/>
            <a:ext cx="4662827" cy="236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1291000" y="5708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Unir 2 objetos</a:t>
            </a:r>
            <a:endParaRPr b="1" sz="25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75" y="253637"/>
            <a:ext cx="1127075" cy="11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40" name="Google Shape;140;p21"/>
          <p:cNvSpPr txBox="1"/>
          <p:nvPr/>
        </p:nvSpPr>
        <p:spPr>
          <a:xfrm>
            <a:off x="100" y="1479800"/>
            <a:ext cx="914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Algo que usaremos en algunos casos es unir dos objetos.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Ejemplo: objeto1 es </a:t>
            </a:r>
            <a:r>
              <a:rPr b="1" lang="es" sz="1800"/>
              <a:t>product </a:t>
            </a:r>
            <a:r>
              <a:rPr lang="es" sz="1800"/>
              <a:t>y objeto2 es</a:t>
            </a:r>
            <a:r>
              <a:rPr b="1" lang="es" sz="1800"/>
              <a:t> user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 la sintaxis</a:t>
            </a:r>
            <a:r>
              <a:rPr b="1" lang="es" sz="1800"/>
              <a:t> Object.assign(product,user) </a:t>
            </a:r>
            <a:r>
              <a:rPr lang="es" sz="1800"/>
              <a:t>uiremos los dos objetos.</a:t>
            </a:r>
            <a:endParaRPr sz="18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4950" y="2571750"/>
            <a:ext cx="5049149" cy="229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