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21955-F3E0-482D-8230-473C41EDDCE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1A545-87A7-4125-A4F9-31731EB85B93}">
      <dgm:prSet phldrT="[Text]"/>
      <dgm:spPr/>
      <dgm:t>
        <a:bodyPr/>
        <a:lstStyle/>
        <a:p>
          <a:r>
            <a:rPr lang="en-US" dirty="0" smtClean="0"/>
            <a:t>Loan Application</a:t>
          </a:r>
          <a:endParaRPr lang="en-US" dirty="0"/>
        </a:p>
      </dgm:t>
    </dgm:pt>
    <dgm:pt modelId="{3F03F2DA-F953-4FE1-8289-C66CC1DF65C0}" type="parTrans" cxnId="{2FABE679-BB9A-438B-A2E6-07754F870F82}">
      <dgm:prSet/>
      <dgm:spPr/>
      <dgm:t>
        <a:bodyPr/>
        <a:lstStyle/>
        <a:p>
          <a:endParaRPr lang="en-US"/>
        </a:p>
      </dgm:t>
    </dgm:pt>
    <dgm:pt modelId="{DC22C4C7-4D41-4AF6-95F7-0890FC31B6A1}" type="sibTrans" cxnId="{2FABE679-BB9A-438B-A2E6-07754F870F82}">
      <dgm:prSet/>
      <dgm:spPr/>
      <dgm:t>
        <a:bodyPr/>
        <a:lstStyle/>
        <a:p>
          <a:endParaRPr lang="en-US"/>
        </a:p>
      </dgm:t>
    </dgm:pt>
    <dgm:pt modelId="{34B4CAF1-CC71-4F92-B5C1-9A5F7116D81F}">
      <dgm:prSet phldrT="[Text]"/>
      <dgm:spPr/>
      <dgm:t>
        <a:bodyPr/>
        <a:lstStyle/>
        <a:p>
          <a:r>
            <a:rPr lang="en-US" dirty="0" smtClean="0"/>
            <a:t>Guarantor</a:t>
          </a:r>
          <a:endParaRPr lang="en-US" dirty="0"/>
        </a:p>
      </dgm:t>
    </dgm:pt>
    <dgm:pt modelId="{A4DE8B0C-3981-4F77-8E68-ADB86E74DAE3}" type="parTrans" cxnId="{787C3953-83E2-4CD1-B3AB-15F2F3D5AFD8}">
      <dgm:prSet/>
      <dgm:spPr/>
      <dgm:t>
        <a:bodyPr/>
        <a:lstStyle/>
        <a:p>
          <a:endParaRPr lang="en-US"/>
        </a:p>
      </dgm:t>
    </dgm:pt>
    <dgm:pt modelId="{FF8DC2A9-5CEF-4E6F-B997-3A0CC340699D}" type="sibTrans" cxnId="{787C3953-83E2-4CD1-B3AB-15F2F3D5AFD8}">
      <dgm:prSet/>
      <dgm:spPr/>
      <dgm:t>
        <a:bodyPr/>
        <a:lstStyle/>
        <a:p>
          <a:endParaRPr lang="en-US"/>
        </a:p>
      </dgm:t>
    </dgm:pt>
    <dgm:pt modelId="{2A0931CD-2E6F-4FD8-8568-8DF6DBEBAD9A}">
      <dgm:prSet phldrT="[Text]"/>
      <dgm:spPr/>
      <dgm:t>
        <a:bodyPr/>
        <a:lstStyle/>
        <a:p>
          <a:r>
            <a:rPr lang="en-US" dirty="0" smtClean="0"/>
            <a:t>Endorser</a:t>
          </a:r>
          <a:endParaRPr lang="en-US" dirty="0"/>
        </a:p>
      </dgm:t>
    </dgm:pt>
    <dgm:pt modelId="{3956C9B6-2866-4870-AD6A-083E963B4101}" type="parTrans" cxnId="{AF3CF8B6-E9BE-43F2-AA6E-3CF3DF9B112C}">
      <dgm:prSet/>
      <dgm:spPr/>
      <dgm:t>
        <a:bodyPr/>
        <a:lstStyle/>
        <a:p>
          <a:endParaRPr lang="en-US"/>
        </a:p>
      </dgm:t>
    </dgm:pt>
    <dgm:pt modelId="{2611AC8D-15B3-4B13-991A-40C2C68B3624}" type="sibTrans" cxnId="{AF3CF8B6-E9BE-43F2-AA6E-3CF3DF9B112C}">
      <dgm:prSet/>
      <dgm:spPr/>
      <dgm:t>
        <a:bodyPr/>
        <a:lstStyle/>
        <a:p>
          <a:endParaRPr lang="en-US"/>
        </a:p>
      </dgm:t>
    </dgm:pt>
    <dgm:pt modelId="{022F44AA-0C2B-482E-93FD-5ED8F2533C5B}">
      <dgm:prSet phldrT="[Text]"/>
      <dgm:spPr/>
      <dgm:t>
        <a:bodyPr/>
        <a:lstStyle/>
        <a:p>
          <a:r>
            <a:rPr lang="en-US" dirty="0" smtClean="0"/>
            <a:t>Payroll</a:t>
          </a:r>
          <a:endParaRPr lang="en-US" dirty="0"/>
        </a:p>
      </dgm:t>
    </dgm:pt>
    <dgm:pt modelId="{FE74BE24-9ABA-4390-83A4-C5973DEC4750}" type="parTrans" cxnId="{601648F8-680B-4D68-BF9B-54680830EBC7}">
      <dgm:prSet/>
      <dgm:spPr/>
      <dgm:t>
        <a:bodyPr/>
        <a:lstStyle/>
        <a:p>
          <a:endParaRPr lang="en-US"/>
        </a:p>
      </dgm:t>
    </dgm:pt>
    <dgm:pt modelId="{E1A15F97-D93A-43FA-9306-2FE577FDBD7E}" type="sibTrans" cxnId="{601648F8-680B-4D68-BF9B-54680830EBC7}">
      <dgm:prSet/>
      <dgm:spPr/>
      <dgm:t>
        <a:bodyPr/>
        <a:lstStyle/>
        <a:p>
          <a:endParaRPr lang="en-US"/>
        </a:p>
      </dgm:t>
    </dgm:pt>
    <dgm:pt modelId="{6E56BBF2-97EE-4E3F-A4DB-70692CCCCA63}">
      <dgm:prSet phldrT="[Text]"/>
      <dgm:spPr/>
      <dgm:t>
        <a:bodyPr/>
        <a:lstStyle/>
        <a:p>
          <a:r>
            <a:rPr lang="en-US" dirty="0" smtClean="0"/>
            <a:t>Officer</a:t>
          </a:r>
          <a:endParaRPr lang="en-US" dirty="0"/>
        </a:p>
      </dgm:t>
    </dgm:pt>
    <dgm:pt modelId="{6A1C06CF-D2CA-4C4E-8CB2-87FA39A116D0}" type="parTrans" cxnId="{9D1D11C1-3901-4DE0-825C-1AC31B633112}">
      <dgm:prSet/>
      <dgm:spPr/>
      <dgm:t>
        <a:bodyPr/>
        <a:lstStyle/>
        <a:p>
          <a:endParaRPr lang="en-US"/>
        </a:p>
      </dgm:t>
    </dgm:pt>
    <dgm:pt modelId="{9CF7803E-CD5A-4F42-BF83-39641C46EA2E}" type="sibTrans" cxnId="{9D1D11C1-3901-4DE0-825C-1AC31B633112}">
      <dgm:prSet/>
      <dgm:spPr/>
      <dgm:t>
        <a:bodyPr/>
        <a:lstStyle/>
        <a:p>
          <a:endParaRPr lang="en-US"/>
        </a:p>
      </dgm:t>
    </dgm:pt>
    <dgm:pt modelId="{D09E7814-AC4D-43C7-9C5C-220DCA867B5F}">
      <dgm:prSet phldrT="[Text]"/>
      <dgm:spPr/>
      <dgm:t>
        <a:bodyPr/>
        <a:lstStyle/>
        <a:p>
          <a:r>
            <a:rPr lang="en-US" dirty="0" smtClean="0"/>
            <a:t>Check Prep</a:t>
          </a:r>
          <a:endParaRPr lang="en-US" dirty="0"/>
        </a:p>
      </dgm:t>
    </dgm:pt>
    <dgm:pt modelId="{8DD63FB0-7BDC-48AA-A63D-C231FEFC5547}" type="parTrans" cxnId="{D00B6258-135D-40E4-8549-4CF72963CFA9}">
      <dgm:prSet/>
      <dgm:spPr/>
      <dgm:t>
        <a:bodyPr/>
        <a:lstStyle/>
        <a:p>
          <a:endParaRPr lang="en-US"/>
        </a:p>
      </dgm:t>
    </dgm:pt>
    <dgm:pt modelId="{6DD18163-46F0-4910-A0C7-E2898001DCD5}" type="sibTrans" cxnId="{D00B6258-135D-40E4-8549-4CF72963CFA9}">
      <dgm:prSet/>
      <dgm:spPr/>
      <dgm:t>
        <a:bodyPr/>
        <a:lstStyle/>
        <a:p>
          <a:endParaRPr lang="en-US"/>
        </a:p>
      </dgm:t>
    </dgm:pt>
    <dgm:pt modelId="{58ABABE1-5F7A-4698-B49A-E3F3C8B02AAA}">
      <dgm:prSet phldrT="[Text]"/>
      <dgm:spPr/>
      <dgm:t>
        <a:bodyPr/>
        <a:lstStyle/>
        <a:p>
          <a:r>
            <a:rPr lang="en-US" dirty="0" smtClean="0"/>
            <a:t>Releasing</a:t>
          </a:r>
          <a:endParaRPr lang="en-US" dirty="0"/>
        </a:p>
      </dgm:t>
    </dgm:pt>
    <dgm:pt modelId="{70C52EF4-CC88-4CAD-99A0-F830C3ED26FF}" type="parTrans" cxnId="{59591512-B7DB-4D7A-8C7C-ABBCEADFD1AA}">
      <dgm:prSet/>
      <dgm:spPr/>
      <dgm:t>
        <a:bodyPr/>
        <a:lstStyle/>
        <a:p>
          <a:endParaRPr lang="en-US"/>
        </a:p>
      </dgm:t>
    </dgm:pt>
    <dgm:pt modelId="{7560766F-B959-4DC6-9015-5ABF26761624}" type="sibTrans" cxnId="{59591512-B7DB-4D7A-8C7C-ABBCEADFD1AA}">
      <dgm:prSet/>
      <dgm:spPr/>
      <dgm:t>
        <a:bodyPr/>
        <a:lstStyle/>
        <a:p>
          <a:endParaRPr lang="en-US"/>
        </a:p>
      </dgm:t>
    </dgm:pt>
    <dgm:pt modelId="{8037189A-0D73-4C1F-B169-0247CE659351}">
      <dgm:prSet phldrT="[Text]"/>
      <dgm:spPr/>
      <dgm:t>
        <a:bodyPr/>
        <a:lstStyle/>
        <a:p>
          <a:r>
            <a:rPr lang="en-US" dirty="0" smtClean="0"/>
            <a:t>Custodian</a:t>
          </a:r>
          <a:endParaRPr lang="en-US" dirty="0"/>
        </a:p>
      </dgm:t>
    </dgm:pt>
    <dgm:pt modelId="{E2223F08-71A9-4334-841C-491561A5437C}" type="parTrans" cxnId="{DAA22969-78B6-4684-A852-A685C1182747}">
      <dgm:prSet/>
      <dgm:spPr/>
      <dgm:t>
        <a:bodyPr/>
        <a:lstStyle/>
        <a:p>
          <a:endParaRPr lang="en-US"/>
        </a:p>
      </dgm:t>
    </dgm:pt>
    <dgm:pt modelId="{69753842-BE66-4DF6-8DCB-22A35A797A00}" type="sibTrans" cxnId="{DAA22969-78B6-4684-A852-A685C1182747}">
      <dgm:prSet/>
      <dgm:spPr/>
      <dgm:t>
        <a:bodyPr/>
        <a:lstStyle/>
        <a:p>
          <a:endParaRPr lang="en-US"/>
        </a:p>
      </dgm:t>
    </dgm:pt>
    <dgm:pt modelId="{09628AFB-091F-4146-B526-2739EDA6D1BC}" type="pres">
      <dgm:prSet presAssocID="{76321955-F3E0-482D-8230-473C41EDDCE4}" presName="diagram" presStyleCnt="0">
        <dgm:presLayoutVars>
          <dgm:dir/>
          <dgm:resizeHandles val="exact"/>
        </dgm:presLayoutVars>
      </dgm:prSet>
      <dgm:spPr/>
    </dgm:pt>
    <dgm:pt modelId="{3BA38430-DB22-49F3-87DC-01FBBADA7BC3}" type="pres">
      <dgm:prSet presAssocID="{DEE1A545-87A7-4125-A4F9-31731EB85B93}" presName="node" presStyleLbl="node1" presStyleIdx="0" presStyleCnt="8">
        <dgm:presLayoutVars>
          <dgm:bulletEnabled val="1"/>
        </dgm:presLayoutVars>
      </dgm:prSet>
      <dgm:spPr/>
    </dgm:pt>
    <dgm:pt modelId="{65B9EDD0-5E72-461D-A983-068CDA99F106}" type="pres">
      <dgm:prSet presAssocID="{DC22C4C7-4D41-4AF6-95F7-0890FC31B6A1}" presName="sibTrans" presStyleLbl="sibTrans2D1" presStyleIdx="0" presStyleCnt="7"/>
      <dgm:spPr/>
    </dgm:pt>
    <dgm:pt modelId="{EA7E676D-0143-4949-BF7A-46C1852295FE}" type="pres">
      <dgm:prSet presAssocID="{DC22C4C7-4D41-4AF6-95F7-0890FC31B6A1}" presName="connectorText" presStyleLbl="sibTrans2D1" presStyleIdx="0" presStyleCnt="7"/>
      <dgm:spPr/>
    </dgm:pt>
    <dgm:pt modelId="{0BC31E1B-0AB3-4089-A915-AE5277135936}" type="pres">
      <dgm:prSet presAssocID="{34B4CAF1-CC71-4F92-B5C1-9A5F7116D81F}" presName="node" presStyleLbl="node1" presStyleIdx="1" presStyleCnt="8">
        <dgm:presLayoutVars>
          <dgm:bulletEnabled val="1"/>
        </dgm:presLayoutVars>
      </dgm:prSet>
      <dgm:spPr/>
    </dgm:pt>
    <dgm:pt modelId="{FCF02579-4EDF-41C0-A10C-9414F474B6D6}" type="pres">
      <dgm:prSet presAssocID="{FF8DC2A9-5CEF-4E6F-B997-3A0CC340699D}" presName="sibTrans" presStyleLbl="sibTrans2D1" presStyleIdx="1" presStyleCnt="7"/>
      <dgm:spPr/>
    </dgm:pt>
    <dgm:pt modelId="{296DE77A-DEDC-4B47-9442-F6E7D94926D5}" type="pres">
      <dgm:prSet presAssocID="{FF8DC2A9-5CEF-4E6F-B997-3A0CC340699D}" presName="connectorText" presStyleLbl="sibTrans2D1" presStyleIdx="1" presStyleCnt="7"/>
      <dgm:spPr/>
    </dgm:pt>
    <dgm:pt modelId="{D284592D-A083-4C90-AFB5-54A435245617}" type="pres">
      <dgm:prSet presAssocID="{2A0931CD-2E6F-4FD8-8568-8DF6DBEBAD9A}" presName="node" presStyleLbl="node1" presStyleIdx="2" presStyleCnt="8">
        <dgm:presLayoutVars>
          <dgm:bulletEnabled val="1"/>
        </dgm:presLayoutVars>
      </dgm:prSet>
      <dgm:spPr/>
    </dgm:pt>
    <dgm:pt modelId="{8499ACB4-6630-45CA-A3FA-163A31E53522}" type="pres">
      <dgm:prSet presAssocID="{2611AC8D-15B3-4B13-991A-40C2C68B3624}" presName="sibTrans" presStyleLbl="sibTrans2D1" presStyleIdx="2" presStyleCnt="7"/>
      <dgm:spPr/>
    </dgm:pt>
    <dgm:pt modelId="{0FEA8152-5B40-45AE-AA00-76AFA26604D6}" type="pres">
      <dgm:prSet presAssocID="{2611AC8D-15B3-4B13-991A-40C2C68B3624}" presName="connectorText" presStyleLbl="sibTrans2D1" presStyleIdx="2" presStyleCnt="7"/>
      <dgm:spPr/>
    </dgm:pt>
    <dgm:pt modelId="{6E718F4A-83F4-4AAB-8FEB-A2009181C73C}" type="pres">
      <dgm:prSet presAssocID="{022F44AA-0C2B-482E-93FD-5ED8F2533C5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C7B44-6BE3-4984-80CC-0F2AF7F3868D}" type="pres">
      <dgm:prSet presAssocID="{E1A15F97-D93A-43FA-9306-2FE577FDBD7E}" presName="sibTrans" presStyleLbl="sibTrans2D1" presStyleIdx="3" presStyleCnt="7"/>
      <dgm:spPr/>
    </dgm:pt>
    <dgm:pt modelId="{C06E9767-757B-4D5F-AC8B-FDB1F1CA0540}" type="pres">
      <dgm:prSet presAssocID="{E1A15F97-D93A-43FA-9306-2FE577FDBD7E}" presName="connectorText" presStyleLbl="sibTrans2D1" presStyleIdx="3" presStyleCnt="7"/>
      <dgm:spPr/>
    </dgm:pt>
    <dgm:pt modelId="{799C345B-010B-4FAE-AB71-275B06A83E55}" type="pres">
      <dgm:prSet presAssocID="{6E56BBF2-97EE-4E3F-A4DB-70692CCCCA6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E6041-D90B-4157-A45B-852D076F1E90}" type="pres">
      <dgm:prSet presAssocID="{9CF7803E-CD5A-4F42-BF83-39641C46EA2E}" presName="sibTrans" presStyleLbl="sibTrans2D1" presStyleIdx="4" presStyleCnt="7"/>
      <dgm:spPr/>
    </dgm:pt>
    <dgm:pt modelId="{2DAF9873-6320-4A1D-9EC1-A24F4DBF9D47}" type="pres">
      <dgm:prSet presAssocID="{9CF7803E-CD5A-4F42-BF83-39641C46EA2E}" presName="connectorText" presStyleLbl="sibTrans2D1" presStyleIdx="4" presStyleCnt="7"/>
      <dgm:spPr/>
    </dgm:pt>
    <dgm:pt modelId="{904457B5-7C4A-4136-9BE8-3E99CCA5E895}" type="pres">
      <dgm:prSet presAssocID="{D09E7814-AC4D-43C7-9C5C-220DCA867B5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63B40-A165-4B35-BDF9-3332035A046C}" type="pres">
      <dgm:prSet presAssocID="{6DD18163-46F0-4910-A0C7-E2898001DCD5}" presName="sibTrans" presStyleLbl="sibTrans2D1" presStyleIdx="5" presStyleCnt="7"/>
      <dgm:spPr/>
    </dgm:pt>
    <dgm:pt modelId="{6B304A1F-53E7-406A-B7C5-1B7FF6B8B6F8}" type="pres">
      <dgm:prSet presAssocID="{6DD18163-46F0-4910-A0C7-E2898001DCD5}" presName="connectorText" presStyleLbl="sibTrans2D1" presStyleIdx="5" presStyleCnt="7"/>
      <dgm:spPr/>
    </dgm:pt>
    <dgm:pt modelId="{B8DE4489-46C5-41BA-9595-1B472C6AE45C}" type="pres">
      <dgm:prSet presAssocID="{58ABABE1-5F7A-4698-B49A-E3F3C8B02AAA}" presName="node" presStyleLbl="node1" presStyleIdx="6" presStyleCnt="8">
        <dgm:presLayoutVars>
          <dgm:bulletEnabled val="1"/>
        </dgm:presLayoutVars>
      </dgm:prSet>
      <dgm:spPr/>
    </dgm:pt>
    <dgm:pt modelId="{2E23DFFC-01DF-47FF-923A-708B78EBB8F0}" type="pres">
      <dgm:prSet presAssocID="{7560766F-B959-4DC6-9015-5ABF26761624}" presName="sibTrans" presStyleLbl="sibTrans2D1" presStyleIdx="6" presStyleCnt="7"/>
      <dgm:spPr/>
    </dgm:pt>
    <dgm:pt modelId="{0DD6EF2D-76BB-4BB3-A40C-E2384FB8F2F1}" type="pres">
      <dgm:prSet presAssocID="{7560766F-B959-4DC6-9015-5ABF26761624}" presName="connectorText" presStyleLbl="sibTrans2D1" presStyleIdx="6" presStyleCnt="7"/>
      <dgm:spPr/>
    </dgm:pt>
    <dgm:pt modelId="{AC7F01F2-47FA-4887-8DC8-58762D72A7E5}" type="pres">
      <dgm:prSet presAssocID="{8037189A-0D73-4C1F-B169-0247CE65935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3C5C3-8868-4980-BB79-6C0936F7237A}" type="presOf" srcId="{9CF7803E-CD5A-4F42-BF83-39641C46EA2E}" destId="{2DAF9873-6320-4A1D-9EC1-A24F4DBF9D47}" srcOrd="1" destOrd="0" presId="urn:microsoft.com/office/officeart/2005/8/layout/process5"/>
    <dgm:cxn modelId="{3FA5B92A-BB22-452D-BA81-301AFFD8169F}" type="presOf" srcId="{7560766F-B959-4DC6-9015-5ABF26761624}" destId="{2E23DFFC-01DF-47FF-923A-708B78EBB8F0}" srcOrd="0" destOrd="0" presId="urn:microsoft.com/office/officeart/2005/8/layout/process5"/>
    <dgm:cxn modelId="{3546131B-8AAB-46C8-8EEB-602326A354AA}" type="presOf" srcId="{2A0931CD-2E6F-4FD8-8568-8DF6DBEBAD9A}" destId="{D284592D-A083-4C90-AFB5-54A435245617}" srcOrd="0" destOrd="0" presId="urn:microsoft.com/office/officeart/2005/8/layout/process5"/>
    <dgm:cxn modelId="{FFA4D65E-8A42-4C1A-A6C6-AF38E89C8954}" type="presOf" srcId="{76321955-F3E0-482D-8230-473C41EDDCE4}" destId="{09628AFB-091F-4146-B526-2739EDA6D1BC}" srcOrd="0" destOrd="0" presId="urn:microsoft.com/office/officeart/2005/8/layout/process5"/>
    <dgm:cxn modelId="{200315E3-696C-4734-819C-77756C355B07}" type="presOf" srcId="{34B4CAF1-CC71-4F92-B5C1-9A5F7116D81F}" destId="{0BC31E1B-0AB3-4089-A915-AE5277135936}" srcOrd="0" destOrd="0" presId="urn:microsoft.com/office/officeart/2005/8/layout/process5"/>
    <dgm:cxn modelId="{DAA22969-78B6-4684-A852-A685C1182747}" srcId="{76321955-F3E0-482D-8230-473C41EDDCE4}" destId="{8037189A-0D73-4C1F-B169-0247CE659351}" srcOrd="7" destOrd="0" parTransId="{E2223F08-71A9-4334-841C-491561A5437C}" sibTransId="{69753842-BE66-4DF6-8DCB-22A35A797A00}"/>
    <dgm:cxn modelId="{AF3CF8B6-E9BE-43F2-AA6E-3CF3DF9B112C}" srcId="{76321955-F3E0-482D-8230-473C41EDDCE4}" destId="{2A0931CD-2E6F-4FD8-8568-8DF6DBEBAD9A}" srcOrd="2" destOrd="0" parTransId="{3956C9B6-2866-4870-AD6A-083E963B4101}" sibTransId="{2611AC8D-15B3-4B13-991A-40C2C68B3624}"/>
    <dgm:cxn modelId="{11062C25-59EC-44AC-9741-BE6008DF707C}" type="presOf" srcId="{7560766F-B959-4DC6-9015-5ABF26761624}" destId="{0DD6EF2D-76BB-4BB3-A40C-E2384FB8F2F1}" srcOrd="1" destOrd="0" presId="urn:microsoft.com/office/officeart/2005/8/layout/process5"/>
    <dgm:cxn modelId="{6E11956D-88D1-4D85-9187-A982E6164E5A}" type="presOf" srcId="{2611AC8D-15B3-4B13-991A-40C2C68B3624}" destId="{0FEA8152-5B40-45AE-AA00-76AFA26604D6}" srcOrd="1" destOrd="0" presId="urn:microsoft.com/office/officeart/2005/8/layout/process5"/>
    <dgm:cxn modelId="{428AD601-5B1F-4912-A10F-159B28AAB41A}" type="presOf" srcId="{DEE1A545-87A7-4125-A4F9-31731EB85B93}" destId="{3BA38430-DB22-49F3-87DC-01FBBADA7BC3}" srcOrd="0" destOrd="0" presId="urn:microsoft.com/office/officeart/2005/8/layout/process5"/>
    <dgm:cxn modelId="{D46E7A76-03A2-4742-9B6F-42AEFFB441FA}" type="presOf" srcId="{D09E7814-AC4D-43C7-9C5C-220DCA867B5F}" destId="{904457B5-7C4A-4136-9BE8-3E99CCA5E895}" srcOrd="0" destOrd="0" presId="urn:microsoft.com/office/officeart/2005/8/layout/process5"/>
    <dgm:cxn modelId="{5626830E-A94D-48CA-9D8B-C298119A4153}" type="presOf" srcId="{6DD18163-46F0-4910-A0C7-E2898001DCD5}" destId="{6B304A1F-53E7-406A-B7C5-1B7FF6B8B6F8}" srcOrd="1" destOrd="0" presId="urn:microsoft.com/office/officeart/2005/8/layout/process5"/>
    <dgm:cxn modelId="{59591512-B7DB-4D7A-8C7C-ABBCEADFD1AA}" srcId="{76321955-F3E0-482D-8230-473C41EDDCE4}" destId="{58ABABE1-5F7A-4698-B49A-E3F3C8B02AAA}" srcOrd="6" destOrd="0" parTransId="{70C52EF4-CC88-4CAD-99A0-F830C3ED26FF}" sibTransId="{7560766F-B959-4DC6-9015-5ABF26761624}"/>
    <dgm:cxn modelId="{601648F8-680B-4D68-BF9B-54680830EBC7}" srcId="{76321955-F3E0-482D-8230-473C41EDDCE4}" destId="{022F44AA-0C2B-482E-93FD-5ED8F2533C5B}" srcOrd="3" destOrd="0" parTransId="{FE74BE24-9ABA-4390-83A4-C5973DEC4750}" sibTransId="{E1A15F97-D93A-43FA-9306-2FE577FDBD7E}"/>
    <dgm:cxn modelId="{9D1D11C1-3901-4DE0-825C-1AC31B633112}" srcId="{76321955-F3E0-482D-8230-473C41EDDCE4}" destId="{6E56BBF2-97EE-4E3F-A4DB-70692CCCCA63}" srcOrd="4" destOrd="0" parTransId="{6A1C06CF-D2CA-4C4E-8CB2-87FA39A116D0}" sibTransId="{9CF7803E-CD5A-4F42-BF83-39641C46EA2E}"/>
    <dgm:cxn modelId="{47634DC4-46B9-476B-8529-1BD92B8463E6}" type="presOf" srcId="{6E56BBF2-97EE-4E3F-A4DB-70692CCCCA63}" destId="{799C345B-010B-4FAE-AB71-275B06A83E55}" srcOrd="0" destOrd="0" presId="urn:microsoft.com/office/officeart/2005/8/layout/process5"/>
    <dgm:cxn modelId="{7F61F4D5-FFF9-409A-AF32-C896D21517AD}" type="presOf" srcId="{FF8DC2A9-5CEF-4E6F-B997-3A0CC340699D}" destId="{FCF02579-4EDF-41C0-A10C-9414F474B6D6}" srcOrd="0" destOrd="0" presId="urn:microsoft.com/office/officeart/2005/8/layout/process5"/>
    <dgm:cxn modelId="{2FABE679-BB9A-438B-A2E6-07754F870F82}" srcId="{76321955-F3E0-482D-8230-473C41EDDCE4}" destId="{DEE1A545-87A7-4125-A4F9-31731EB85B93}" srcOrd="0" destOrd="0" parTransId="{3F03F2DA-F953-4FE1-8289-C66CC1DF65C0}" sibTransId="{DC22C4C7-4D41-4AF6-95F7-0890FC31B6A1}"/>
    <dgm:cxn modelId="{FD269EBE-66E9-42D8-A43A-586038F48E3F}" type="presOf" srcId="{9CF7803E-CD5A-4F42-BF83-39641C46EA2E}" destId="{61CE6041-D90B-4157-A45B-852D076F1E90}" srcOrd="0" destOrd="0" presId="urn:microsoft.com/office/officeart/2005/8/layout/process5"/>
    <dgm:cxn modelId="{20A7C9C6-370C-4BD2-A276-9EDB50F169DF}" type="presOf" srcId="{6DD18163-46F0-4910-A0C7-E2898001DCD5}" destId="{24A63B40-A165-4B35-BDF9-3332035A046C}" srcOrd="0" destOrd="0" presId="urn:microsoft.com/office/officeart/2005/8/layout/process5"/>
    <dgm:cxn modelId="{2743C9A5-3D22-44CD-95CC-16A391F11265}" type="presOf" srcId="{022F44AA-0C2B-482E-93FD-5ED8F2533C5B}" destId="{6E718F4A-83F4-4AAB-8FEB-A2009181C73C}" srcOrd="0" destOrd="0" presId="urn:microsoft.com/office/officeart/2005/8/layout/process5"/>
    <dgm:cxn modelId="{43251CFD-BB8E-4DF8-9439-BE158E3CAA38}" type="presOf" srcId="{E1A15F97-D93A-43FA-9306-2FE577FDBD7E}" destId="{C06E9767-757B-4D5F-AC8B-FDB1F1CA0540}" srcOrd="1" destOrd="0" presId="urn:microsoft.com/office/officeart/2005/8/layout/process5"/>
    <dgm:cxn modelId="{AC4FF410-5969-4CA0-9EA6-D3688E7E544F}" type="presOf" srcId="{DC22C4C7-4D41-4AF6-95F7-0890FC31B6A1}" destId="{65B9EDD0-5E72-461D-A983-068CDA99F106}" srcOrd="0" destOrd="0" presId="urn:microsoft.com/office/officeart/2005/8/layout/process5"/>
    <dgm:cxn modelId="{610FC269-EA46-4238-9152-CB740DEEA875}" type="presOf" srcId="{E1A15F97-D93A-43FA-9306-2FE577FDBD7E}" destId="{83EC7B44-6BE3-4984-80CC-0F2AF7F3868D}" srcOrd="0" destOrd="0" presId="urn:microsoft.com/office/officeart/2005/8/layout/process5"/>
    <dgm:cxn modelId="{7A1C2E0C-F1F6-4FA3-82D5-89365E604305}" type="presOf" srcId="{DC22C4C7-4D41-4AF6-95F7-0890FC31B6A1}" destId="{EA7E676D-0143-4949-BF7A-46C1852295FE}" srcOrd="1" destOrd="0" presId="urn:microsoft.com/office/officeart/2005/8/layout/process5"/>
    <dgm:cxn modelId="{BEDFFC2D-DC4D-4B7C-9B3A-3BAA36A93D8E}" type="presOf" srcId="{8037189A-0D73-4C1F-B169-0247CE659351}" destId="{AC7F01F2-47FA-4887-8DC8-58762D72A7E5}" srcOrd="0" destOrd="0" presId="urn:microsoft.com/office/officeart/2005/8/layout/process5"/>
    <dgm:cxn modelId="{9E83E601-173E-4044-8452-BD476B3AB771}" type="presOf" srcId="{58ABABE1-5F7A-4698-B49A-E3F3C8B02AAA}" destId="{B8DE4489-46C5-41BA-9595-1B472C6AE45C}" srcOrd="0" destOrd="0" presId="urn:microsoft.com/office/officeart/2005/8/layout/process5"/>
    <dgm:cxn modelId="{A1FCE169-19E6-44E0-8B9B-CE33B428FE9B}" type="presOf" srcId="{FF8DC2A9-5CEF-4E6F-B997-3A0CC340699D}" destId="{296DE77A-DEDC-4B47-9442-F6E7D94926D5}" srcOrd="1" destOrd="0" presId="urn:microsoft.com/office/officeart/2005/8/layout/process5"/>
    <dgm:cxn modelId="{E47F6BF9-01A1-44DF-9B20-4524C77E2574}" type="presOf" srcId="{2611AC8D-15B3-4B13-991A-40C2C68B3624}" destId="{8499ACB4-6630-45CA-A3FA-163A31E53522}" srcOrd="0" destOrd="0" presId="urn:microsoft.com/office/officeart/2005/8/layout/process5"/>
    <dgm:cxn modelId="{787C3953-83E2-4CD1-B3AB-15F2F3D5AFD8}" srcId="{76321955-F3E0-482D-8230-473C41EDDCE4}" destId="{34B4CAF1-CC71-4F92-B5C1-9A5F7116D81F}" srcOrd="1" destOrd="0" parTransId="{A4DE8B0C-3981-4F77-8E68-ADB86E74DAE3}" sibTransId="{FF8DC2A9-5CEF-4E6F-B997-3A0CC340699D}"/>
    <dgm:cxn modelId="{D00B6258-135D-40E4-8549-4CF72963CFA9}" srcId="{76321955-F3E0-482D-8230-473C41EDDCE4}" destId="{D09E7814-AC4D-43C7-9C5C-220DCA867B5F}" srcOrd="5" destOrd="0" parTransId="{8DD63FB0-7BDC-48AA-A63D-C231FEFC5547}" sibTransId="{6DD18163-46F0-4910-A0C7-E2898001DCD5}"/>
    <dgm:cxn modelId="{261DD92B-ED1E-4A56-80F4-172E810D0C2F}" type="presParOf" srcId="{09628AFB-091F-4146-B526-2739EDA6D1BC}" destId="{3BA38430-DB22-49F3-87DC-01FBBADA7BC3}" srcOrd="0" destOrd="0" presId="urn:microsoft.com/office/officeart/2005/8/layout/process5"/>
    <dgm:cxn modelId="{1F6DEF7F-33A3-4A91-9E75-C13C010203B7}" type="presParOf" srcId="{09628AFB-091F-4146-B526-2739EDA6D1BC}" destId="{65B9EDD0-5E72-461D-A983-068CDA99F106}" srcOrd="1" destOrd="0" presId="urn:microsoft.com/office/officeart/2005/8/layout/process5"/>
    <dgm:cxn modelId="{AF8BFD2E-7EBF-4C39-A513-CB0B223DB503}" type="presParOf" srcId="{65B9EDD0-5E72-461D-A983-068CDA99F106}" destId="{EA7E676D-0143-4949-BF7A-46C1852295FE}" srcOrd="0" destOrd="0" presId="urn:microsoft.com/office/officeart/2005/8/layout/process5"/>
    <dgm:cxn modelId="{E1DB9BFE-FAC6-4B2A-8D60-2DF0FD5D7F64}" type="presParOf" srcId="{09628AFB-091F-4146-B526-2739EDA6D1BC}" destId="{0BC31E1B-0AB3-4089-A915-AE5277135936}" srcOrd="2" destOrd="0" presId="urn:microsoft.com/office/officeart/2005/8/layout/process5"/>
    <dgm:cxn modelId="{8D810171-264B-464E-9E6A-DE95A476EB4F}" type="presParOf" srcId="{09628AFB-091F-4146-B526-2739EDA6D1BC}" destId="{FCF02579-4EDF-41C0-A10C-9414F474B6D6}" srcOrd="3" destOrd="0" presId="urn:microsoft.com/office/officeart/2005/8/layout/process5"/>
    <dgm:cxn modelId="{52529BBB-7D40-4BD3-9D6C-11007C69CEE4}" type="presParOf" srcId="{FCF02579-4EDF-41C0-A10C-9414F474B6D6}" destId="{296DE77A-DEDC-4B47-9442-F6E7D94926D5}" srcOrd="0" destOrd="0" presId="urn:microsoft.com/office/officeart/2005/8/layout/process5"/>
    <dgm:cxn modelId="{322ECC4B-7393-428F-9315-A242C6E47C34}" type="presParOf" srcId="{09628AFB-091F-4146-B526-2739EDA6D1BC}" destId="{D284592D-A083-4C90-AFB5-54A435245617}" srcOrd="4" destOrd="0" presId="urn:microsoft.com/office/officeart/2005/8/layout/process5"/>
    <dgm:cxn modelId="{FB1AEBE3-8D65-4B82-98BF-BE58CD4F9633}" type="presParOf" srcId="{09628AFB-091F-4146-B526-2739EDA6D1BC}" destId="{8499ACB4-6630-45CA-A3FA-163A31E53522}" srcOrd="5" destOrd="0" presId="urn:microsoft.com/office/officeart/2005/8/layout/process5"/>
    <dgm:cxn modelId="{5B7D4B42-E577-4357-B1D1-A33FA2883F71}" type="presParOf" srcId="{8499ACB4-6630-45CA-A3FA-163A31E53522}" destId="{0FEA8152-5B40-45AE-AA00-76AFA26604D6}" srcOrd="0" destOrd="0" presId="urn:microsoft.com/office/officeart/2005/8/layout/process5"/>
    <dgm:cxn modelId="{EED5CDB7-5A1B-4F8D-A87C-9D5F1B4F7840}" type="presParOf" srcId="{09628AFB-091F-4146-B526-2739EDA6D1BC}" destId="{6E718F4A-83F4-4AAB-8FEB-A2009181C73C}" srcOrd="6" destOrd="0" presId="urn:microsoft.com/office/officeart/2005/8/layout/process5"/>
    <dgm:cxn modelId="{51CBE38D-B14D-4D4E-9A1C-D89AC32E6277}" type="presParOf" srcId="{09628AFB-091F-4146-B526-2739EDA6D1BC}" destId="{83EC7B44-6BE3-4984-80CC-0F2AF7F3868D}" srcOrd="7" destOrd="0" presId="urn:microsoft.com/office/officeart/2005/8/layout/process5"/>
    <dgm:cxn modelId="{76A9D07E-1EE2-44BC-A445-BC049AE29920}" type="presParOf" srcId="{83EC7B44-6BE3-4984-80CC-0F2AF7F3868D}" destId="{C06E9767-757B-4D5F-AC8B-FDB1F1CA0540}" srcOrd="0" destOrd="0" presId="urn:microsoft.com/office/officeart/2005/8/layout/process5"/>
    <dgm:cxn modelId="{39A58775-0E9F-42B8-A771-77D8B0A968AF}" type="presParOf" srcId="{09628AFB-091F-4146-B526-2739EDA6D1BC}" destId="{799C345B-010B-4FAE-AB71-275B06A83E55}" srcOrd="8" destOrd="0" presId="urn:microsoft.com/office/officeart/2005/8/layout/process5"/>
    <dgm:cxn modelId="{A5C8D31A-A4AE-4A2F-BC40-EAF49CE93586}" type="presParOf" srcId="{09628AFB-091F-4146-B526-2739EDA6D1BC}" destId="{61CE6041-D90B-4157-A45B-852D076F1E90}" srcOrd="9" destOrd="0" presId="urn:microsoft.com/office/officeart/2005/8/layout/process5"/>
    <dgm:cxn modelId="{D56F501C-9AB7-4DEE-9179-86DC7F837ACE}" type="presParOf" srcId="{61CE6041-D90B-4157-A45B-852D076F1E90}" destId="{2DAF9873-6320-4A1D-9EC1-A24F4DBF9D47}" srcOrd="0" destOrd="0" presId="urn:microsoft.com/office/officeart/2005/8/layout/process5"/>
    <dgm:cxn modelId="{C6C7E511-00BD-403A-9942-9E82C8A541B6}" type="presParOf" srcId="{09628AFB-091F-4146-B526-2739EDA6D1BC}" destId="{904457B5-7C4A-4136-9BE8-3E99CCA5E895}" srcOrd="10" destOrd="0" presId="urn:microsoft.com/office/officeart/2005/8/layout/process5"/>
    <dgm:cxn modelId="{FAE36C52-6317-4257-AC6A-1F7A2777DC59}" type="presParOf" srcId="{09628AFB-091F-4146-B526-2739EDA6D1BC}" destId="{24A63B40-A165-4B35-BDF9-3332035A046C}" srcOrd="11" destOrd="0" presId="urn:microsoft.com/office/officeart/2005/8/layout/process5"/>
    <dgm:cxn modelId="{19623500-5930-4B8C-948C-ECE1ED996737}" type="presParOf" srcId="{24A63B40-A165-4B35-BDF9-3332035A046C}" destId="{6B304A1F-53E7-406A-B7C5-1B7FF6B8B6F8}" srcOrd="0" destOrd="0" presId="urn:microsoft.com/office/officeart/2005/8/layout/process5"/>
    <dgm:cxn modelId="{DB183349-3B0C-4210-BEEE-F0077BB2DE2F}" type="presParOf" srcId="{09628AFB-091F-4146-B526-2739EDA6D1BC}" destId="{B8DE4489-46C5-41BA-9595-1B472C6AE45C}" srcOrd="12" destOrd="0" presId="urn:microsoft.com/office/officeart/2005/8/layout/process5"/>
    <dgm:cxn modelId="{C34559C4-64CB-41FD-93CD-2BAA0E75725E}" type="presParOf" srcId="{09628AFB-091F-4146-B526-2739EDA6D1BC}" destId="{2E23DFFC-01DF-47FF-923A-708B78EBB8F0}" srcOrd="13" destOrd="0" presId="urn:microsoft.com/office/officeart/2005/8/layout/process5"/>
    <dgm:cxn modelId="{764F7908-9E00-4BA0-997F-C52A4B475FBB}" type="presParOf" srcId="{2E23DFFC-01DF-47FF-923A-708B78EBB8F0}" destId="{0DD6EF2D-76BB-4BB3-A40C-E2384FB8F2F1}" srcOrd="0" destOrd="0" presId="urn:microsoft.com/office/officeart/2005/8/layout/process5"/>
    <dgm:cxn modelId="{0203475B-950E-4D0F-A1A8-CCC732C33A6F}" type="presParOf" srcId="{09628AFB-091F-4146-B526-2739EDA6D1BC}" destId="{AC7F01F2-47FA-4887-8DC8-58762D72A7E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38430-DB22-49F3-87DC-01FBBADA7BC3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Loan Application</a:t>
          </a:r>
          <a:endParaRPr lang="en-US" sz="2500" kern="1200" dirty="0"/>
        </a:p>
      </dsp:txBody>
      <dsp:txXfrm>
        <a:off x="839472" y="31624"/>
        <a:ext cx="1678795" cy="982815"/>
      </dsp:txXfrm>
    </dsp:sp>
    <dsp:sp modelId="{65B9EDD0-5E72-461D-A983-068CDA99F106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701960" y="393579"/>
        <a:ext cx="258208" cy="258905"/>
      </dsp:txXfrm>
    </dsp:sp>
    <dsp:sp modelId="{0BC31E1B-0AB3-4089-A915-AE5277135936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Guarantor</a:t>
          </a:r>
          <a:endParaRPr lang="en-US" sz="2500" kern="1200" dirty="0"/>
        </a:p>
      </dsp:txBody>
      <dsp:txXfrm>
        <a:off x="3275402" y="31624"/>
        <a:ext cx="1678795" cy="982815"/>
      </dsp:txXfrm>
    </dsp:sp>
    <dsp:sp modelId="{FCF02579-4EDF-41C0-A10C-9414F474B6D6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137890" y="393579"/>
        <a:ext cx="258208" cy="258905"/>
      </dsp:txXfrm>
    </dsp:sp>
    <dsp:sp modelId="{D284592D-A083-4C90-AFB5-54A435245617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Endorser</a:t>
          </a:r>
          <a:endParaRPr lang="en-US" sz="2500" kern="1200" dirty="0"/>
        </a:p>
      </dsp:txBody>
      <dsp:txXfrm>
        <a:off x="5711331" y="31624"/>
        <a:ext cx="1678795" cy="982815"/>
      </dsp:txXfrm>
    </dsp:sp>
    <dsp:sp modelId="{8499ACB4-6630-45CA-A3FA-163A31E53522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6421277" y="1198132"/>
        <a:ext cx="258905" cy="258208"/>
      </dsp:txXfrm>
    </dsp:sp>
    <dsp:sp modelId="{6E718F4A-83F4-4AAB-8FEB-A2009181C73C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Payroll</a:t>
          </a:r>
          <a:endParaRPr lang="en-US" sz="2500" kern="1200" dirty="0"/>
        </a:p>
      </dsp:txBody>
      <dsp:txXfrm>
        <a:off x="5711331" y="1771573"/>
        <a:ext cx="1678795" cy="982815"/>
      </dsp:txXfrm>
    </dsp:sp>
    <dsp:sp modelId="{83EC7B44-6BE3-4984-80CC-0F2AF7F3868D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269430" y="2133528"/>
        <a:ext cx="258208" cy="258905"/>
      </dsp:txXfrm>
    </dsp:sp>
    <dsp:sp modelId="{799C345B-010B-4FAE-AB71-275B06A83E5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Officer</a:t>
          </a:r>
          <a:endParaRPr lang="en-US" sz="2500" kern="1200" dirty="0"/>
        </a:p>
      </dsp:txBody>
      <dsp:txXfrm>
        <a:off x="3275402" y="1771573"/>
        <a:ext cx="1678795" cy="982815"/>
      </dsp:txXfrm>
    </dsp:sp>
    <dsp:sp modelId="{61CE6041-D90B-4157-A45B-852D076F1E90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833501" y="2133528"/>
        <a:ext cx="258208" cy="258905"/>
      </dsp:txXfrm>
    </dsp:sp>
    <dsp:sp modelId="{904457B5-7C4A-4136-9BE8-3E99CCA5E895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Check Prep</a:t>
          </a:r>
          <a:endParaRPr lang="en-US" sz="2500" kern="1200" dirty="0"/>
        </a:p>
      </dsp:txBody>
      <dsp:txXfrm>
        <a:off x="839472" y="1771573"/>
        <a:ext cx="1678795" cy="982815"/>
      </dsp:txXfrm>
    </dsp:sp>
    <dsp:sp modelId="{24A63B40-A165-4B35-BDF9-3332035A046C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549418" y="2938081"/>
        <a:ext cx="258905" cy="258208"/>
      </dsp:txXfrm>
    </dsp:sp>
    <dsp:sp modelId="{B8DE4489-46C5-41BA-9595-1B472C6AE45C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Releasing</a:t>
          </a:r>
          <a:endParaRPr lang="en-US" sz="2500" kern="1200" dirty="0"/>
        </a:p>
      </dsp:txBody>
      <dsp:txXfrm>
        <a:off x="839472" y="3511523"/>
        <a:ext cx="1678795" cy="982815"/>
      </dsp:txXfrm>
    </dsp:sp>
    <dsp:sp modelId="{2E23DFFC-01DF-47FF-923A-708B78EBB8F0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701960" y="3873478"/>
        <a:ext cx="258208" cy="258905"/>
      </dsp:txXfrm>
    </dsp:sp>
    <dsp:sp modelId="{AC7F01F2-47FA-4887-8DC8-58762D72A7E5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Custodian</a:t>
          </a:r>
          <a:endParaRPr lang="en-US" sz="2500" kern="1200" dirty="0"/>
        </a:p>
      </dsp:txBody>
      <dsp:txXfrm>
        <a:off x="327540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1BC-DDBA-4F55-8D1E-7D9BCD60D5BC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C766-FE3D-4E8A-9FB4-2FA028CA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Guarantor/Endorser/Payroll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79" y="2095314"/>
            <a:ext cx="692564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9" y="2529495"/>
            <a:ext cx="6954221" cy="2667372"/>
          </a:xfrm>
        </p:spPr>
      </p:pic>
    </p:spTree>
    <p:extLst>
      <p:ext uri="{BB962C8B-B14F-4D97-AF65-F5344CB8AC3E}">
        <p14:creationId xmlns:p14="http://schemas.microsoft.com/office/powerpoint/2010/main" val="42769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2534258"/>
            <a:ext cx="6935168" cy="2657846"/>
          </a:xfrm>
        </p:spPr>
      </p:pic>
    </p:spTree>
    <p:extLst>
      <p:ext uri="{BB962C8B-B14F-4D97-AF65-F5344CB8AC3E}">
        <p14:creationId xmlns:p14="http://schemas.microsoft.com/office/powerpoint/2010/main" val="42769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To Employee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2" y="1810257"/>
            <a:ext cx="6916116" cy="4105848"/>
          </a:xfrm>
        </p:spPr>
      </p:pic>
    </p:spTree>
    <p:extLst>
      <p:ext uri="{BB962C8B-B14F-4D97-AF65-F5344CB8AC3E}">
        <p14:creationId xmlns:p14="http://schemas.microsoft.com/office/powerpoint/2010/main" val="42769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To Guarantor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79" y="2519969"/>
            <a:ext cx="6925642" cy="2686425"/>
          </a:xfrm>
        </p:spPr>
      </p:pic>
    </p:spTree>
    <p:extLst>
      <p:ext uri="{BB962C8B-B14F-4D97-AF65-F5344CB8AC3E}">
        <p14:creationId xmlns:p14="http://schemas.microsoft.com/office/powerpoint/2010/main" val="322427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Payroll Notification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26" y="2491390"/>
            <a:ext cx="6963747" cy="2743583"/>
          </a:xfrm>
        </p:spPr>
      </p:pic>
    </p:spTree>
    <p:extLst>
      <p:ext uri="{BB962C8B-B14F-4D97-AF65-F5344CB8AC3E}">
        <p14:creationId xmlns:p14="http://schemas.microsoft.com/office/powerpoint/2010/main" val="322427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9" y="2600942"/>
            <a:ext cx="6954221" cy="2524478"/>
          </a:xfrm>
        </p:spPr>
      </p:pic>
    </p:spTree>
    <p:extLst>
      <p:ext uri="{BB962C8B-B14F-4D97-AF65-F5344CB8AC3E}">
        <p14:creationId xmlns:p14="http://schemas.microsoft.com/office/powerpoint/2010/main" val="238602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919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03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Guarantor/Endorser/Payroll</vt:lpstr>
      <vt:lpstr>Officer</vt:lpstr>
      <vt:lpstr>Treasury</vt:lpstr>
      <vt:lpstr>Check To Employee</vt:lpstr>
      <vt:lpstr>Check To Guarantor</vt:lpstr>
      <vt:lpstr>Payroll Notification</vt:lpstr>
      <vt:lpstr>Paid</vt:lpstr>
      <vt:lpstr>System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Guarantor/Endorser/Payroll</dc:title>
  <dc:creator>Keven F. Ayag</dc:creator>
  <cp:lastModifiedBy>Keven F. Ayag</cp:lastModifiedBy>
  <cp:revision>6</cp:revision>
  <dcterms:created xsi:type="dcterms:W3CDTF">2017-04-03T05:14:49Z</dcterms:created>
  <dcterms:modified xsi:type="dcterms:W3CDTF">2017-04-03T09:24:05Z</dcterms:modified>
</cp:coreProperties>
</file>