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46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6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32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4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3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448E-80F9-4866-AC31-F1B3E009252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1470DC-9509-4C0A-BF03-A5A2C471F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andreansyah" TargetMode="External"/><Relationship Id="rId2" Type="http://schemas.openxmlformats.org/officeDocument/2006/relationships/hyperlink" Target="https://github.com/erpan01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ki-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kaggle.com/matrickx/sample-stock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AtnX3UJyN0" TargetMode="External"/><Relationship Id="rId2" Type="http://schemas.openxmlformats.org/officeDocument/2006/relationships/hyperlink" Target="https://www.kaggle.com/matrickx/sample-stocks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9537"/>
            <a:ext cx="9144000" cy="21214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Clustering Data “</a:t>
            </a:r>
            <a:r>
              <a:rPr lang="en-US" sz="4800" dirty="0" smtClean="0"/>
              <a:t>Sample Stocks” </a:t>
            </a:r>
            <a:r>
              <a:rPr lang="en-US" sz="4800" dirty="0" err="1" smtClean="0"/>
              <a:t>Dengan</a:t>
            </a:r>
            <a:r>
              <a:rPr lang="en-US" sz="4800" dirty="0" smtClean="0"/>
              <a:t> </a:t>
            </a:r>
            <a:r>
              <a:rPr lang="en-US" sz="4800" dirty="0" err="1" smtClean="0"/>
              <a:t>Algoritma</a:t>
            </a:r>
            <a:r>
              <a:rPr lang="en-US" sz="4800" dirty="0" smtClean="0"/>
              <a:t> K-means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981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Erpan Johan (3311811011) </a:t>
            </a:r>
            <a:r>
              <a:rPr lang="en-US" dirty="0" err="1" smtClean="0"/>
              <a:t>github</a:t>
            </a:r>
            <a:r>
              <a:rPr lang="en-US" dirty="0" smtClean="0"/>
              <a:t> : </a:t>
            </a:r>
            <a:r>
              <a:rPr lang="en-US" b="1" dirty="0" smtClean="0">
                <a:hlinkClick r:id="rId2"/>
              </a:rPr>
              <a:t>erpan011</a:t>
            </a:r>
            <a:endParaRPr lang="en-US" dirty="0" smtClean="0"/>
          </a:p>
          <a:p>
            <a:pPr algn="ctr"/>
            <a:r>
              <a:rPr lang="en-US" dirty="0" smtClean="0"/>
              <a:t>Ryan </a:t>
            </a:r>
            <a:r>
              <a:rPr lang="en-US" dirty="0" err="1" smtClean="0"/>
              <a:t>Andreansyah</a:t>
            </a:r>
            <a:r>
              <a:rPr lang="en-US" dirty="0" smtClean="0"/>
              <a:t> (3311811040) </a:t>
            </a:r>
            <a:r>
              <a:rPr lang="en-US" dirty="0" err="1" smtClean="0"/>
              <a:t>github</a:t>
            </a:r>
            <a:r>
              <a:rPr lang="en-US" dirty="0" smtClean="0"/>
              <a:t> : </a:t>
            </a:r>
            <a:r>
              <a:rPr lang="en-US" b="1" dirty="0" err="1" smtClean="0">
                <a:hlinkClick r:id="rId3"/>
              </a:rPr>
              <a:t>ryanandreansyah</a:t>
            </a:r>
            <a:endParaRPr lang="en-US" dirty="0" smtClean="0"/>
          </a:p>
          <a:p>
            <a:pPr algn="ctr"/>
            <a:r>
              <a:rPr lang="en-US" dirty="0" err="1" smtClean="0"/>
              <a:t>Riki</a:t>
            </a:r>
            <a:r>
              <a:rPr lang="en-US" dirty="0" smtClean="0"/>
              <a:t> </a:t>
            </a:r>
            <a:r>
              <a:rPr lang="en-US" dirty="0" err="1" smtClean="0"/>
              <a:t>Krisnaldi</a:t>
            </a:r>
            <a:r>
              <a:rPr lang="en-US" dirty="0" smtClean="0"/>
              <a:t> (3311811022) </a:t>
            </a:r>
            <a:r>
              <a:rPr lang="en-US" dirty="0" err="1" smtClean="0"/>
              <a:t>github</a:t>
            </a:r>
            <a:r>
              <a:rPr lang="en-US" dirty="0" smtClean="0"/>
              <a:t> : </a:t>
            </a:r>
            <a:r>
              <a:rPr lang="en-US" b="1" dirty="0" smtClean="0">
                <a:hlinkClick r:id="rId4"/>
              </a:rPr>
              <a:t>riki-19</a:t>
            </a:r>
            <a:endParaRPr lang="en-US" dirty="0" smtClean="0"/>
          </a:p>
          <a:p>
            <a:pPr algn="ctr"/>
            <a:r>
              <a:rPr lang="en-US" dirty="0" smtClean="0"/>
              <a:t>Muhammad </a:t>
            </a:r>
            <a:r>
              <a:rPr lang="en-US" dirty="0" err="1" smtClean="0"/>
              <a:t>Chaliq</a:t>
            </a:r>
            <a:r>
              <a:rPr lang="en-US" dirty="0" smtClean="0"/>
              <a:t> Edgar (3311811090) </a:t>
            </a:r>
            <a:r>
              <a:rPr lang="en-US" dirty="0" err="1" smtClean="0"/>
              <a:t>github</a:t>
            </a:r>
            <a:r>
              <a:rPr lang="en-US" dirty="0" smtClean="0"/>
              <a:t> :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chaliq</a:t>
            </a:r>
            <a:endParaRPr lang="en-US" b="1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4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Clustering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penganalisaan</a:t>
            </a:r>
            <a:r>
              <a:rPr lang="en-US" dirty="0" smtClean="0"/>
              <a:t> data,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Data Mining</a:t>
            </a:r>
            <a:r>
              <a:rPr lang="en-US" dirty="0" smtClean="0"/>
              <a:t>, yang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‘</a:t>
            </a:r>
            <a:r>
              <a:rPr lang="en-US" dirty="0" err="1" smtClean="0"/>
              <a:t>wilayah</a:t>
            </a:r>
            <a:r>
              <a:rPr lang="en-US" dirty="0" smtClean="0"/>
              <a:t>’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‘</a:t>
            </a:r>
            <a:r>
              <a:rPr lang="en-US" dirty="0" err="1" smtClean="0"/>
              <a:t>wilayah</a:t>
            </a:r>
            <a:r>
              <a:rPr lang="en-US" dirty="0" smtClean="0"/>
              <a:t>’ yang lain. </a:t>
            </a:r>
          </a:p>
          <a:p>
            <a:pPr algn="just"/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clustering.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clustering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clustering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. Clustering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partition-based clustering</a:t>
            </a:r>
            <a:r>
              <a:rPr lang="en-US" dirty="0" smtClean="0"/>
              <a:t> </a:t>
            </a:r>
            <a:r>
              <a:rPr lang="en-US" dirty="0" err="1" smtClean="0"/>
              <a:t>mengelompokkan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memilah-milah</a:t>
            </a:r>
            <a:r>
              <a:rPr lang="en-US" dirty="0" smtClean="0"/>
              <a:t> data yang </a:t>
            </a:r>
            <a:r>
              <a:rPr lang="en-US" dirty="0" err="1" smtClean="0"/>
              <a:t>dianalisa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cluster-cluster yang </a:t>
            </a:r>
            <a:r>
              <a:rPr lang="en-US" dirty="0" err="1" smtClean="0"/>
              <a:t>ada</a:t>
            </a:r>
            <a:r>
              <a:rPr lang="en-US" dirty="0" smtClean="0"/>
              <a:t>. Clustering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hierarchical clustering </a:t>
            </a:r>
            <a:r>
              <a:rPr lang="en-US" dirty="0" err="1" smtClean="0"/>
              <a:t>mengelompokkan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dendogram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data yang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yang </a:t>
            </a:r>
            <a:r>
              <a:rPr lang="en-US" dirty="0" err="1" smtClean="0"/>
              <a:t>berdekatan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yang </a:t>
            </a:r>
            <a:r>
              <a:rPr lang="en-US" dirty="0" err="1" smtClean="0"/>
              <a:t>berjauhan</a:t>
            </a:r>
            <a:r>
              <a:rPr lang="en-US" dirty="0" smtClean="0"/>
              <a:t>. 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clustering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i="1" dirty="0" smtClean="0"/>
              <a:t>automatic mapping </a:t>
            </a:r>
            <a:r>
              <a:rPr lang="en-US" dirty="0" smtClean="0"/>
              <a:t>(Self-</a:t>
            </a:r>
            <a:r>
              <a:rPr lang="en-US" dirty="0" err="1" smtClean="0"/>
              <a:t>Organising</a:t>
            </a:r>
            <a:r>
              <a:rPr lang="en-US" dirty="0" smtClean="0"/>
              <a:t> Map/SOM)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9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clustering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k-means.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k-means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cluster</a:t>
            </a:r>
          </a:p>
          <a:p>
            <a:r>
              <a:rPr lang="en-US" dirty="0" err="1" smtClean="0"/>
              <a:t>Alokasikan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random </a:t>
            </a:r>
            <a:r>
              <a:rPr lang="en-US" dirty="0" err="1" smtClean="0"/>
              <a:t>ke</a:t>
            </a:r>
            <a:r>
              <a:rPr lang="en-US" dirty="0" smtClean="0"/>
              <a:t> cluster yang </a:t>
            </a:r>
            <a:r>
              <a:rPr lang="en-US" dirty="0" err="1" smtClean="0"/>
              <a:t>ada</a:t>
            </a:r>
            <a:endParaRPr lang="en-US" dirty="0" smtClean="0"/>
          </a:p>
          <a:p>
            <a:r>
              <a:rPr lang="en-US" dirty="0" err="1" smtClean="0"/>
              <a:t>Hitung</a:t>
            </a:r>
            <a:r>
              <a:rPr lang="en-US" dirty="0" smtClean="0"/>
              <a:t> rata-rata </a:t>
            </a:r>
            <a:r>
              <a:rPr lang="en-US" dirty="0" err="1" smtClean="0"/>
              <a:t>setiap</a:t>
            </a:r>
            <a:r>
              <a:rPr lang="en-US" dirty="0" smtClean="0"/>
              <a:t> cluster </a:t>
            </a:r>
            <a:r>
              <a:rPr lang="en-US" dirty="0" err="1" smtClean="0"/>
              <a:t>dari</a:t>
            </a:r>
            <a:r>
              <a:rPr lang="en-US" dirty="0" smtClean="0"/>
              <a:t> data yang </a:t>
            </a:r>
            <a:r>
              <a:rPr lang="en-US" dirty="0" err="1" smtClean="0"/>
              <a:t>tergabung</a:t>
            </a:r>
            <a:r>
              <a:rPr lang="en-US" dirty="0" smtClean="0"/>
              <a:t> di </a:t>
            </a:r>
            <a:r>
              <a:rPr lang="en-US" dirty="0" err="1" smtClean="0"/>
              <a:t>dalamnya</a:t>
            </a:r>
            <a:endParaRPr lang="en-US" dirty="0" smtClean="0"/>
          </a:p>
          <a:p>
            <a:r>
              <a:rPr lang="en-US" dirty="0" err="1" smtClean="0"/>
              <a:t>Alokasikan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cluster </a:t>
            </a:r>
            <a:r>
              <a:rPr lang="en-US" dirty="0" err="1" smtClean="0"/>
              <a:t>terdekat</a:t>
            </a:r>
            <a:endParaRPr lang="en-US" dirty="0" smtClean="0"/>
          </a:p>
          <a:p>
            <a:r>
              <a:rPr lang="en-US" dirty="0" err="1" smtClean="0"/>
              <a:t>Ulang</a:t>
            </a:r>
            <a:r>
              <a:rPr lang="en-US" dirty="0" smtClean="0"/>
              <a:t> proses </a:t>
            </a:r>
            <a:r>
              <a:rPr lang="en-US" dirty="0" err="1" smtClean="0"/>
              <a:t>nomor</a:t>
            </a:r>
            <a:r>
              <a:rPr lang="en-US" dirty="0" smtClean="0"/>
              <a:t> 3,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treshold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pengalokasian</a:t>
            </a:r>
            <a:r>
              <a:rPr lang="en-US" dirty="0" smtClean="0"/>
              <a:t> data yang </a:t>
            </a:r>
            <a:r>
              <a:rPr lang="en-US" dirty="0" err="1" smtClean="0"/>
              <a:t>diterapkan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i="1" dirty="0" smtClean="0"/>
              <a:t>crisp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fuzzy.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1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en-US" sz="2000" dirty="0" smtClean="0"/>
              <a:t>Source : </a:t>
            </a:r>
            <a:r>
              <a:rPr lang="en-US" sz="2000" u="sng" dirty="0" smtClean="0">
                <a:solidFill>
                  <a:schemeClr val="accent1"/>
                </a:solidFill>
                <a:hlinkClick r:id="rId2"/>
              </a:rPr>
              <a:t>https://www.kaggle.com/matrickx/sample-stocks-dataset</a:t>
            </a:r>
            <a:endParaRPr lang="en-US" sz="2000" u="sng" dirty="0" smtClean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2359151"/>
            <a:ext cx="3099816" cy="41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4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working directory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Membaca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diklaster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25" y="2666164"/>
            <a:ext cx="2327074" cy="27261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8" y="2177764"/>
            <a:ext cx="2642940" cy="40654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25" y="3316845"/>
            <a:ext cx="4143953" cy="48807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25" y="4228582"/>
            <a:ext cx="2989425" cy="38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176" y="624110"/>
            <a:ext cx="8953437" cy="1280890"/>
          </a:xfrm>
        </p:spPr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klaster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176" y="2133600"/>
            <a:ext cx="8953436" cy="3777622"/>
          </a:xfrm>
        </p:spPr>
        <p:txBody>
          <a:bodyPr/>
          <a:lstStyle/>
          <a:p>
            <a:r>
              <a:rPr lang="en-US" dirty="0" smtClean="0"/>
              <a:t>Clustering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cluster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5" y="2624328"/>
            <a:ext cx="2985092" cy="30957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80" y="2933902"/>
            <a:ext cx="8846396" cy="37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Menampilkan objek dalam bentuk gambar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78" y="1905000"/>
            <a:ext cx="2892154" cy="28041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78" y="2395728"/>
            <a:ext cx="6592220" cy="42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6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point </a:t>
            </a:r>
            <a:r>
              <a:rPr lang="en-US" dirty="0" err="1" smtClean="0"/>
              <a:t>pada</a:t>
            </a:r>
            <a:r>
              <a:rPr lang="en-US" dirty="0" smtClean="0"/>
              <a:t> plot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76" y="1505427"/>
            <a:ext cx="3867690" cy="40262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76" y="2166045"/>
            <a:ext cx="6763694" cy="4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9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/>
                </a:solidFill>
                <a:hlinkClick r:id="rId2"/>
              </a:rPr>
              <a:t>https://www.kaggle.com/matrickx/sample-stocks-dataset</a:t>
            </a:r>
            <a:endParaRPr lang="en-US" u="sng" dirty="0">
              <a:solidFill>
                <a:schemeClr val="accent1"/>
              </a:solidFill>
            </a:endParaRPr>
          </a:p>
          <a:p>
            <a:r>
              <a:rPr lang="en-US" b="1" dirty="0"/>
              <a:t>How to Perform K-Means Clustering in R Statistical Computing (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www.youtube.com/watch?v=sAtnX3UJyN0</a:t>
            </a:r>
            <a:r>
              <a:rPr lang="en-US" b="1" dirty="0"/>
              <a:t> 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08646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341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Clustering Data “Sample Stocks” Dengan Algoritma K-means</vt:lpstr>
      <vt:lpstr>Clustering</vt:lpstr>
      <vt:lpstr>K-Means</vt:lpstr>
      <vt:lpstr>dataset</vt:lpstr>
      <vt:lpstr>Proses data</vt:lpstr>
      <vt:lpstr>Proses klaster</vt:lpstr>
      <vt:lpstr>Menampilkan objek dalam bentuk gambar </vt:lpstr>
      <vt:lpstr>Menambahkan point pada plot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erpan</dc:creator>
  <cp:lastModifiedBy>erpan</cp:lastModifiedBy>
  <cp:revision>6</cp:revision>
  <dcterms:created xsi:type="dcterms:W3CDTF">2019-12-08T02:40:18Z</dcterms:created>
  <dcterms:modified xsi:type="dcterms:W3CDTF">2019-12-08T03:34:51Z</dcterms:modified>
</cp:coreProperties>
</file>