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6" r:id="rId6"/>
    <p:sldId id="287" r:id="rId7"/>
    <p:sldId id="288" r:id="rId8"/>
    <p:sldId id="289" r:id="rId9"/>
    <p:sldId id="290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68" d="100"/>
          <a:sy n="68" d="100"/>
        </p:scale>
        <p:origin x="48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hyperlink" Target="https://github.com/erpan011/Tugas-Besar-Data-Mining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ki-19" TargetMode="External"/><Relationship Id="rId2" Type="http://schemas.openxmlformats.org/officeDocument/2006/relationships/hyperlink" Target="https://github.com/erpan0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jurnal.stmik-budidarma.ac.id/index.php/inti/article/download/693/pdf" TargetMode="External"/><Relationship Id="rId2" Type="http://schemas.openxmlformats.org/officeDocument/2006/relationships/hyperlink" Target="https://archive.ics.uci.edu/ml/datasets/Ir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0070C0"/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Processing Iris Data with Classification </a:t>
            </a:r>
            <a:r>
              <a:rPr lang="en-US" dirty="0" smtClean="0">
                <a:solidFill>
                  <a:schemeClr val="bg1"/>
                </a:solidFill>
              </a:rPr>
              <a:t>Method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Using C5.0 Algorithm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344033" y="0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210767" y="-1209041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2117"/>
            <a:ext cx="3870960" cy="753428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545"/>
            <a:ext cx="9083040" cy="70866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https://github.com/erpan011/Tugas-Besar-Data-Mining-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647633"/>
            <a:ext cx="3870960" cy="753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445829"/>
            <a:ext cx="9083040" cy="70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https://archive.ics.uci.edu/ml/datasets/Iris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86517" y="3352886"/>
            <a:ext cx="3541486" cy="3769865"/>
            <a:chOff x="4325258" y="1229517"/>
            <a:chExt cx="3541486" cy="3769865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82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53428"/>
          </a:xfrm>
        </p:spPr>
        <p:txBody>
          <a:bodyPr/>
          <a:lstStyle/>
          <a:p>
            <a:r>
              <a:rPr lang="en-US" dirty="0" err="1"/>
              <a:t>Erpan</a:t>
            </a:r>
            <a:r>
              <a:rPr lang="en-US" dirty="0"/>
              <a:t> </a:t>
            </a:r>
            <a:r>
              <a:rPr lang="en-US" dirty="0" smtClean="0"/>
              <a:t>Johan </a:t>
            </a:r>
            <a:r>
              <a:rPr lang="en-US" i="1" dirty="0" smtClean="0"/>
              <a:t>(</a:t>
            </a:r>
            <a:r>
              <a:rPr lang="en-US" i="1" dirty="0"/>
              <a:t>3311811011)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508"/>
            <a:ext cx="10515600" cy="5746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https://github.com/erpan011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968183"/>
            <a:ext cx="10515600" cy="753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Riki Krisnaldi </a:t>
            </a:r>
            <a:r>
              <a:rPr lang="en-US" i="1" smtClean="0"/>
              <a:t>(3311811022)</a:t>
            </a:r>
            <a:endParaRPr lang="en-US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721611"/>
            <a:ext cx="1051560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https://github.com/riki-19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296286"/>
            <a:ext cx="10515600" cy="753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Ryan </a:t>
            </a:r>
            <a:r>
              <a:rPr lang="en-US" dirty="0" err="1"/>
              <a:t>Andreansyah</a:t>
            </a:r>
            <a:r>
              <a:rPr lang="en-US" dirty="0"/>
              <a:t> </a:t>
            </a:r>
            <a:r>
              <a:rPr lang="en-US" i="1" dirty="0"/>
              <a:t>(3311811040)</a:t>
            </a:r>
            <a:endParaRPr lang="en-US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4624389"/>
            <a:ext cx="10515600" cy="753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Muhammad </a:t>
            </a:r>
            <a:r>
              <a:rPr lang="en-US" dirty="0" err="1"/>
              <a:t>Chaliq</a:t>
            </a:r>
            <a:r>
              <a:rPr lang="en-US" dirty="0"/>
              <a:t> Edgar </a:t>
            </a:r>
            <a:r>
              <a:rPr lang="en-US" i="1" dirty="0"/>
              <a:t>(3311811090)</a:t>
            </a:r>
            <a:endParaRPr lang="en-US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96007" y="-760917"/>
            <a:ext cx="3541486" cy="3769865"/>
            <a:chOff x="4325258" y="1229517"/>
            <a:chExt cx="3541486" cy="3769865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83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78" y="1268180"/>
            <a:ext cx="3800286" cy="715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8" y="2679083"/>
            <a:ext cx="4781716" cy="1046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7" y="4768233"/>
            <a:ext cx="4670525" cy="7488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8157" y="807005"/>
            <a:ext cx="3322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Pengaturan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157" y="2164794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2. </a:t>
            </a:r>
            <a:r>
              <a:rPr lang="en-US" sz="2000" dirty="0" err="1"/>
              <a:t>baca</a:t>
            </a:r>
            <a:r>
              <a:rPr lang="en-US" sz="2000" dirty="0"/>
              <a:t> data 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157" y="416025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3. </a:t>
            </a:r>
            <a:r>
              <a:rPr lang="en-US" sz="2000" dirty="0" err="1"/>
              <a:t>Pembuatan</a:t>
            </a:r>
            <a:r>
              <a:rPr lang="en-US" sz="2000" dirty="0"/>
              <a:t> model decision tree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algoritman</a:t>
            </a:r>
            <a:r>
              <a:rPr lang="en-US" sz="2000" dirty="0"/>
              <a:t> C5.0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57" y="5417134"/>
            <a:ext cx="2258312" cy="13219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172732" y="15944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Model :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0434" y="556734"/>
            <a:ext cx="5175748" cy="62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092" y="670951"/>
            <a:ext cx="874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4.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model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dibangun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23223" y="1040283"/>
            <a:ext cx="1922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lot(model)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178" y="2165169"/>
            <a:ext cx="5229225" cy="3886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86517" y="3352886"/>
            <a:ext cx="3541486" cy="3769865"/>
            <a:chOff x="4325258" y="1229517"/>
            <a:chExt cx="3541486" cy="3769865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9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868" y="55857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5. </a:t>
            </a:r>
            <a:r>
              <a:rPr lang="en-US" sz="2400" dirty="0" err="1" smtClean="0"/>
              <a:t>Menjadikan</a:t>
            </a:r>
            <a:r>
              <a:rPr lang="en-US" sz="2400" dirty="0" smtClean="0"/>
              <a:t> </a:t>
            </a:r>
            <a:r>
              <a:rPr lang="en-US" sz="2400" dirty="0"/>
              <a:t>dataset, </a:t>
            </a:r>
            <a:r>
              <a:rPr lang="en-US" sz="2400" dirty="0" err="1"/>
              <a:t>sebagai</a:t>
            </a:r>
            <a:r>
              <a:rPr lang="en-US" sz="2400" dirty="0"/>
              <a:t> data testing.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1,2,3,4 </a:t>
            </a:r>
            <a:r>
              <a:rPr lang="en-US" sz="2400" dirty="0" err="1"/>
              <a:t>saja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smtClean="0"/>
              <a:t>label.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74" y="1688509"/>
            <a:ext cx="3805630" cy="96325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17827" y="1972492"/>
            <a:ext cx="1245324" cy="282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45" y="1389575"/>
            <a:ext cx="4292238" cy="4369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4" y="4563451"/>
            <a:ext cx="4217804" cy="15469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263" y="3998003"/>
            <a:ext cx="496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94230" y="-1514947"/>
            <a:ext cx="3541486" cy="3769865"/>
            <a:chOff x="4325258" y="1229517"/>
            <a:chExt cx="3541486" cy="3769865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6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1018903"/>
            <a:ext cx="10515600" cy="306025"/>
          </a:xfrm>
        </p:spPr>
        <p:txBody>
          <a:bodyPr>
            <a:noAutofit/>
          </a:bodyPr>
          <a:lstStyle/>
          <a:p>
            <a:r>
              <a:rPr lang="en-US" sz="2400" dirty="0" err="1"/>
              <a:t>Referensi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7" y="1324928"/>
            <a:ext cx="10515600" cy="4351338"/>
          </a:xfrm>
          <a:solidFill>
            <a:schemeClr val="bg1">
              <a:lumMod val="65000"/>
              <a:alpha val="0"/>
            </a:schemeClr>
          </a:solidFill>
        </p:spPr>
        <p:txBody>
          <a:bodyPr>
            <a:normAutofit fontScale="92500" lnSpcReduction="10000"/>
          </a:bodyPr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Iris Data Set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archive.ics.uci.edu/ml/datasets/Iris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Penerapan</a:t>
            </a:r>
            <a:r>
              <a:rPr lang="en-US" dirty="0" smtClean="0"/>
              <a:t> c5.0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ejurnal.stmik-budidarma.ac.id/index.php/inti/article/download/693/pdf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Minggu</a:t>
            </a:r>
            <a:r>
              <a:rPr lang="en-US" dirty="0" smtClean="0"/>
              <a:t> 9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://learning-if.polibatam.ac.id/mod/resource/view.php?id=4766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86517" y="3352886"/>
            <a:ext cx="3541486" cy="3769865"/>
            <a:chOff x="4325258" y="1229517"/>
            <a:chExt cx="3541486" cy="3769865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83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16c05727-aa75-4e4a-9b5f-8a80a1165891"/>
    <ds:schemaRef ds:uri="http://schemas.microsoft.com/office/infopath/2007/PartnerControls"/>
    <ds:schemaRef ds:uri="71af3243-3dd4-4a8d-8c0d-dd76da1f02a5"/>
    <ds:schemaRef ds:uri="http://purl.org/dc/elements/1.1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118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Processing Iris Data with Classification Method Using C5.0 Algorithm</vt:lpstr>
      <vt:lpstr>Github</vt:lpstr>
      <vt:lpstr>Erpan Johan (3311811011)</vt:lpstr>
      <vt:lpstr>PowerPoint Presentation</vt:lpstr>
      <vt:lpstr>PowerPoint Presentation</vt:lpstr>
      <vt:lpstr>PowerPoint Presentation</vt:lpstr>
      <vt:lpstr>Referensi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2019-11-28T15:25:18Z</dcterms:created>
  <dcterms:modified xsi:type="dcterms:W3CDTF">2019-11-28T17:10:39Z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