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58"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1" d="100"/>
          <a:sy n="101" d="100"/>
        </p:scale>
        <p:origin x="10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83248B-299F-4240-82B5-DD44E40AC82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207284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83248B-299F-4240-82B5-DD44E40AC82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399895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83248B-299F-4240-82B5-DD44E40AC82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470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83248B-299F-4240-82B5-DD44E40AC82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37160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3248B-299F-4240-82B5-DD44E40AC82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204841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83248B-299F-4240-82B5-DD44E40AC82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177603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83248B-299F-4240-82B5-DD44E40AC820}"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13856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83248B-299F-4240-82B5-DD44E40AC820}"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301491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3248B-299F-4240-82B5-DD44E40AC820}"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48230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3248B-299F-4240-82B5-DD44E40AC82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324710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3248B-299F-4240-82B5-DD44E40AC82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C7EE9-A78F-461E-A672-59FCA152E965}" type="slidenum">
              <a:rPr lang="en-US" smtClean="0"/>
              <a:t>‹#›</a:t>
            </a:fld>
            <a:endParaRPr lang="en-US"/>
          </a:p>
        </p:txBody>
      </p:sp>
    </p:spTree>
    <p:extLst>
      <p:ext uri="{BB962C8B-B14F-4D97-AF65-F5344CB8AC3E}">
        <p14:creationId xmlns:p14="http://schemas.microsoft.com/office/powerpoint/2010/main" val="135059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3248B-299F-4240-82B5-DD44E40AC820}"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C7EE9-A78F-461E-A672-59FCA152E965}" type="slidenum">
              <a:rPr lang="en-US" smtClean="0"/>
              <a:t>‹#›</a:t>
            </a:fld>
            <a:endParaRPr lang="en-US"/>
          </a:p>
        </p:txBody>
      </p:sp>
    </p:spTree>
    <p:extLst>
      <p:ext uri="{BB962C8B-B14F-4D97-AF65-F5344CB8AC3E}">
        <p14:creationId xmlns:p14="http://schemas.microsoft.com/office/powerpoint/2010/main" val="171415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7584"/>
            <a:ext cx="9144000" cy="2387600"/>
          </a:xfrm>
        </p:spPr>
        <p:txBody>
          <a:bodyPr/>
          <a:lstStyle/>
          <a:p>
            <a:r>
              <a:rPr lang="en-US" dirty="0" smtClean="0"/>
              <a:t>Clustering Data Iris </a:t>
            </a:r>
            <a:r>
              <a:rPr lang="en-US" dirty="0" err="1" smtClean="0"/>
              <a:t>Dengan</a:t>
            </a:r>
            <a:r>
              <a:rPr lang="en-US" dirty="0" smtClean="0"/>
              <a:t> </a:t>
            </a:r>
            <a:r>
              <a:rPr lang="en-US" dirty="0" err="1" smtClean="0"/>
              <a:t>Algoritma</a:t>
            </a:r>
            <a:r>
              <a:rPr lang="en-US" dirty="0" smtClean="0"/>
              <a:t> </a:t>
            </a:r>
            <a:r>
              <a:rPr lang="en-US" dirty="0" err="1" smtClean="0"/>
              <a:t>Kmeans</a:t>
            </a:r>
            <a:endParaRPr lang="en-US" dirty="0"/>
          </a:p>
        </p:txBody>
      </p:sp>
      <p:sp>
        <p:nvSpPr>
          <p:cNvPr id="3" name="Subtitle 2"/>
          <p:cNvSpPr>
            <a:spLocks noGrp="1"/>
          </p:cNvSpPr>
          <p:nvPr>
            <p:ph type="subTitle" idx="1"/>
          </p:nvPr>
        </p:nvSpPr>
        <p:spPr>
          <a:xfrm>
            <a:off x="1524000" y="3602038"/>
            <a:ext cx="9144000" cy="2770482"/>
          </a:xfrm>
        </p:spPr>
        <p:txBody>
          <a:bodyPr>
            <a:normAutofit/>
          </a:bodyPr>
          <a:lstStyle/>
          <a:p>
            <a:r>
              <a:rPr lang="en-US" dirty="0" err="1" smtClean="0"/>
              <a:t>Disusun</a:t>
            </a:r>
            <a:r>
              <a:rPr lang="en-US" dirty="0" smtClean="0"/>
              <a:t> </a:t>
            </a:r>
            <a:r>
              <a:rPr lang="en-US" dirty="0" err="1" smtClean="0"/>
              <a:t>Oleh</a:t>
            </a:r>
            <a:r>
              <a:rPr lang="en-US" dirty="0" smtClean="0"/>
              <a:t> </a:t>
            </a:r>
          </a:p>
          <a:p>
            <a:r>
              <a:rPr lang="en-US" dirty="0" smtClean="0"/>
              <a:t>Erpan Johan (3311811011)</a:t>
            </a:r>
          </a:p>
          <a:p>
            <a:r>
              <a:rPr lang="en-US" dirty="0" smtClean="0"/>
              <a:t>Ryan </a:t>
            </a:r>
            <a:r>
              <a:rPr lang="en-US" dirty="0" err="1" smtClean="0"/>
              <a:t>Andreansyah</a:t>
            </a:r>
            <a:r>
              <a:rPr lang="en-US" dirty="0" smtClean="0"/>
              <a:t> (3311811040)</a:t>
            </a:r>
          </a:p>
          <a:p>
            <a:r>
              <a:rPr lang="en-US" dirty="0" err="1" smtClean="0"/>
              <a:t>Riki</a:t>
            </a:r>
            <a:r>
              <a:rPr lang="en-US" dirty="0" smtClean="0"/>
              <a:t> </a:t>
            </a:r>
            <a:r>
              <a:rPr lang="en-US" dirty="0" err="1" smtClean="0"/>
              <a:t>Krisnaldi</a:t>
            </a:r>
            <a:r>
              <a:rPr lang="en-US" dirty="0" smtClean="0"/>
              <a:t> (3311811022)</a:t>
            </a:r>
          </a:p>
          <a:p>
            <a:r>
              <a:rPr lang="en-US" dirty="0" smtClean="0"/>
              <a:t>Muhammad </a:t>
            </a:r>
            <a:r>
              <a:rPr lang="en-US" dirty="0" err="1" smtClean="0"/>
              <a:t>Chaliq</a:t>
            </a:r>
            <a:r>
              <a:rPr lang="en-US" dirty="0" smtClean="0"/>
              <a:t> Edgar (3311811090) </a:t>
            </a:r>
            <a:endParaRPr lang="en-US" dirty="0"/>
          </a:p>
        </p:txBody>
      </p:sp>
    </p:spTree>
    <p:extLst>
      <p:ext uri="{BB962C8B-B14F-4D97-AF65-F5344CB8AC3E}">
        <p14:creationId xmlns:p14="http://schemas.microsoft.com/office/powerpoint/2010/main" val="249101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smtClean="0"/>
              <a:t>visualisasi hasil klaster </a:t>
            </a:r>
            <a:br>
              <a:rPr lang="fi-FI" b="1" dirty="0" smtClean="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412" y="1690688"/>
            <a:ext cx="6677320" cy="507753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47" y="1690688"/>
            <a:ext cx="4563944" cy="647790"/>
          </a:xfrm>
          <a:prstGeom prst="rect">
            <a:avLst/>
          </a:prstGeom>
        </p:spPr>
      </p:pic>
    </p:spTree>
    <p:extLst>
      <p:ext uri="{BB962C8B-B14F-4D97-AF65-F5344CB8AC3E}">
        <p14:creationId xmlns:p14="http://schemas.microsoft.com/office/powerpoint/2010/main" val="327727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smtClean="0"/>
              <a:t>Cara kerja Kmeans membuat klaster di R:</a:t>
            </a:r>
            <a:endParaRPr lang="en-US" dirty="0"/>
          </a:p>
        </p:txBody>
      </p:sp>
      <p:sp>
        <p:nvSpPr>
          <p:cNvPr id="3" name="Content Placeholder 2"/>
          <p:cNvSpPr>
            <a:spLocks noGrp="1"/>
          </p:cNvSpPr>
          <p:nvPr>
            <p:ph idx="1"/>
          </p:nvPr>
        </p:nvSpPr>
        <p:spPr/>
        <p:txBody>
          <a:bodyPr>
            <a:normAutofit fontScale="77500" lnSpcReduction="20000"/>
          </a:bodyPr>
          <a:lstStyle/>
          <a:p>
            <a:pPr algn="just"/>
            <a:endParaRPr lang="en-US" dirty="0" smtClean="0"/>
          </a:p>
          <a:p>
            <a:pPr algn="just"/>
            <a:r>
              <a:rPr lang="en-US" dirty="0" err="1" smtClean="0"/>
              <a:t>Pertama</a:t>
            </a:r>
            <a:r>
              <a:rPr lang="en-US" dirty="0" smtClean="0"/>
              <a:t>-tama </a:t>
            </a:r>
            <a:r>
              <a:rPr lang="en-US" dirty="0" err="1" smtClean="0"/>
              <a:t>kita</a:t>
            </a:r>
            <a:r>
              <a:rPr lang="en-US" dirty="0" smtClean="0"/>
              <a:t> </a:t>
            </a:r>
            <a:r>
              <a:rPr lang="en-US" dirty="0" err="1" smtClean="0"/>
              <a:t>tentukan</a:t>
            </a:r>
            <a:r>
              <a:rPr lang="en-US" dirty="0" smtClean="0"/>
              <a:t> </a:t>
            </a:r>
            <a:r>
              <a:rPr lang="en-US" dirty="0" err="1" smtClean="0"/>
              <a:t>berapa</a:t>
            </a:r>
            <a:r>
              <a:rPr lang="en-US" dirty="0" smtClean="0"/>
              <a:t> </a:t>
            </a:r>
            <a:r>
              <a:rPr lang="en-US" dirty="0" err="1" smtClean="0"/>
              <a:t>klaster</a:t>
            </a:r>
            <a:r>
              <a:rPr lang="en-US" dirty="0" smtClean="0"/>
              <a:t> yang </a:t>
            </a:r>
            <a:r>
              <a:rPr lang="en-US" dirty="0" err="1" smtClean="0"/>
              <a:t>ingin</a:t>
            </a:r>
            <a:r>
              <a:rPr lang="en-US" dirty="0" smtClean="0"/>
              <a:t> </a:t>
            </a:r>
            <a:r>
              <a:rPr lang="en-US" dirty="0" err="1" smtClean="0"/>
              <a:t>dibuat</a:t>
            </a:r>
            <a:r>
              <a:rPr lang="en-US" dirty="0" smtClean="0"/>
              <a:t>, </a:t>
            </a:r>
            <a:r>
              <a:rPr lang="en-US" dirty="0" err="1" smtClean="0"/>
              <a:t>misalkan</a:t>
            </a:r>
            <a:r>
              <a:rPr lang="en-US" dirty="0" smtClean="0"/>
              <a:t> k. </a:t>
            </a:r>
            <a:r>
              <a:rPr lang="en-US" dirty="0" err="1" smtClean="0"/>
              <a:t>Nilai</a:t>
            </a:r>
            <a:r>
              <a:rPr lang="en-US" dirty="0" smtClean="0"/>
              <a:t> k </a:t>
            </a:r>
            <a:r>
              <a:rPr lang="en-US" dirty="0" err="1" smtClean="0"/>
              <a:t>ini</a:t>
            </a:r>
            <a:r>
              <a:rPr lang="en-US" dirty="0" smtClean="0"/>
              <a:t> </a:t>
            </a:r>
            <a:r>
              <a:rPr lang="en-US" dirty="0" err="1" smtClean="0"/>
              <a:t>bisa</a:t>
            </a:r>
            <a:r>
              <a:rPr lang="en-US" dirty="0" smtClean="0"/>
              <a:t> 2, 3, 4 </a:t>
            </a:r>
            <a:r>
              <a:rPr lang="en-US" dirty="0" err="1" smtClean="0"/>
              <a:t>dst</a:t>
            </a:r>
            <a:r>
              <a:rPr lang="en-US" dirty="0" smtClean="0"/>
              <a:t>. </a:t>
            </a:r>
            <a:r>
              <a:rPr lang="en-US" dirty="0" err="1" smtClean="0"/>
              <a:t>Kemudian</a:t>
            </a:r>
            <a:r>
              <a:rPr lang="en-US" dirty="0" smtClean="0"/>
              <a:t> data yang </a:t>
            </a:r>
            <a:r>
              <a:rPr lang="en-US" dirty="0" err="1" smtClean="0"/>
              <a:t>kita</a:t>
            </a:r>
            <a:r>
              <a:rPr lang="en-US" dirty="0" smtClean="0"/>
              <a:t> </a:t>
            </a:r>
            <a:r>
              <a:rPr lang="en-US" dirty="0" err="1" smtClean="0"/>
              <a:t>dapatkan</a:t>
            </a:r>
            <a:r>
              <a:rPr lang="en-US" dirty="0" smtClean="0"/>
              <a:t> </a:t>
            </a:r>
            <a:r>
              <a:rPr lang="en-US" dirty="0" err="1" smtClean="0"/>
              <a:t>akan</a:t>
            </a:r>
            <a:r>
              <a:rPr lang="en-US" dirty="0" smtClean="0"/>
              <a:t> </a:t>
            </a:r>
            <a:r>
              <a:rPr lang="en-US" dirty="0" err="1" smtClean="0"/>
              <a:t>dibagi-bagi</a:t>
            </a:r>
            <a:r>
              <a:rPr lang="en-US" dirty="0" smtClean="0"/>
              <a:t> </a:t>
            </a:r>
            <a:r>
              <a:rPr lang="en-US" dirty="0" err="1" smtClean="0"/>
              <a:t>menjadi</a:t>
            </a:r>
            <a:r>
              <a:rPr lang="en-US" dirty="0" smtClean="0"/>
              <a:t> k </a:t>
            </a:r>
            <a:r>
              <a:rPr lang="en-US" dirty="0" err="1" smtClean="0"/>
              <a:t>klaster</a:t>
            </a:r>
            <a:r>
              <a:rPr lang="en-US" dirty="0" smtClean="0"/>
              <a:t>.</a:t>
            </a:r>
          </a:p>
          <a:p>
            <a:pPr algn="just"/>
            <a:r>
              <a:rPr lang="en-US" dirty="0" err="1" smtClean="0"/>
              <a:t>Kedua</a:t>
            </a:r>
            <a:r>
              <a:rPr lang="en-US" dirty="0" smtClean="0"/>
              <a:t>, </a:t>
            </a:r>
            <a:r>
              <a:rPr lang="en-US" dirty="0" err="1" smtClean="0"/>
              <a:t>satu</a:t>
            </a:r>
            <a:r>
              <a:rPr lang="en-US" dirty="0" smtClean="0"/>
              <a:t> </a:t>
            </a:r>
            <a:r>
              <a:rPr lang="en-US" dirty="0" err="1" smtClean="0"/>
              <a:t>anggota</a:t>
            </a:r>
            <a:r>
              <a:rPr lang="en-US" dirty="0" smtClean="0"/>
              <a:t> </a:t>
            </a:r>
            <a:r>
              <a:rPr lang="en-US" dirty="0" err="1" smtClean="0"/>
              <a:t>akan</a:t>
            </a:r>
            <a:r>
              <a:rPr lang="en-US" dirty="0" smtClean="0"/>
              <a:t> </a:t>
            </a:r>
            <a:r>
              <a:rPr lang="en-US" dirty="0" err="1" smtClean="0"/>
              <a:t>dipilih</a:t>
            </a:r>
            <a:r>
              <a:rPr lang="en-US" dirty="0" smtClean="0"/>
              <a:t> </a:t>
            </a:r>
            <a:r>
              <a:rPr lang="en-US" dirty="0" err="1" smtClean="0"/>
              <a:t>secara</a:t>
            </a:r>
            <a:r>
              <a:rPr lang="en-US" dirty="0" smtClean="0"/>
              <a:t> </a:t>
            </a:r>
            <a:r>
              <a:rPr lang="en-US" dirty="0" err="1" smtClean="0"/>
              <a:t>acak</a:t>
            </a:r>
            <a:r>
              <a:rPr lang="en-US" dirty="0" smtClean="0"/>
              <a:t> </a:t>
            </a:r>
            <a:r>
              <a:rPr lang="en-US" dirty="0" err="1" smtClean="0"/>
              <a:t>menjadi</a:t>
            </a:r>
            <a:r>
              <a:rPr lang="en-US" dirty="0" smtClean="0"/>
              <a:t> </a:t>
            </a:r>
            <a:r>
              <a:rPr lang="en-US" dirty="0" err="1" smtClean="0"/>
              <a:t>wakil</a:t>
            </a:r>
            <a:r>
              <a:rPr lang="en-US" dirty="0" smtClean="0"/>
              <a:t> </a:t>
            </a:r>
            <a:r>
              <a:rPr lang="en-US" dirty="0" err="1" smtClean="0"/>
              <a:t>dari</a:t>
            </a:r>
            <a:r>
              <a:rPr lang="en-US" dirty="0" smtClean="0"/>
              <a:t> </a:t>
            </a:r>
            <a:r>
              <a:rPr lang="en-US" dirty="0" err="1" smtClean="0"/>
              <a:t>klaster</a:t>
            </a:r>
            <a:r>
              <a:rPr lang="en-US" dirty="0" smtClean="0"/>
              <a:t> </a:t>
            </a:r>
            <a:r>
              <a:rPr lang="en-US" dirty="0" err="1" smtClean="0"/>
              <a:t>pertama</a:t>
            </a:r>
            <a:r>
              <a:rPr lang="en-US" dirty="0" smtClean="0"/>
              <a:t>, </a:t>
            </a:r>
            <a:r>
              <a:rPr lang="en-US" dirty="0" err="1" smtClean="0"/>
              <a:t>kemudian</a:t>
            </a:r>
            <a:r>
              <a:rPr lang="en-US" dirty="0" smtClean="0"/>
              <a:t> </a:t>
            </a:r>
            <a:r>
              <a:rPr lang="en-US" dirty="0" err="1" smtClean="0"/>
              <a:t>dipilih</a:t>
            </a:r>
            <a:r>
              <a:rPr lang="en-US" dirty="0" smtClean="0"/>
              <a:t> </a:t>
            </a:r>
            <a:r>
              <a:rPr lang="en-US" dirty="0" err="1" smtClean="0"/>
              <a:t>lagi</a:t>
            </a:r>
            <a:r>
              <a:rPr lang="en-US" dirty="0" smtClean="0"/>
              <a:t> </a:t>
            </a:r>
            <a:r>
              <a:rPr lang="en-US" dirty="0" err="1" smtClean="0"/>
              <a:t>satu</a:t>
            </a:r>
            <a:r>
              <a:rPr lang="en-US" dirty="0" smtClean="0"/>
              <a:t> </a:t>
            </a:r>
            <a:r>
              <a:rPr lang="en-US" dirty="0" err="1" smtClean="0"/>
              <a:t>anggota</a:t>
            </a:r>
            <a:r>
              <a:rPr lang="en-US" dirty="0" smtClean="0"/>
              <a:t> yang lain </a:t>
            </a:r>
            <a:r>
              <a:rPr lang="en-US" dirty="0" err="1" smtClean="0"/>
              <a:t>sebagai</a:t>
            </a:r>
            <a:r>
              <a:rPr lang="en-US" dirty="0" smtClean="0"/>
              <a:t> </a:t>
            </a:r>
            <a:r>
              <a:rPr lang="en-US" dirty="0" err="1" smtClean="0"/>
              <a:t>wakil</a:t>
            </a:r>
            <a:r>
              <a:rPr lang="en-US" dirty="0" smtClean="0"/>
              <a:t> </a:t>
            </a:r>
            <a:r>
              <a:rPr lang="en-US" dirty="0" err="1" smtClean="0"/>
              <a:t>dari</a:t>
            </a:r>
            <a:r>
              <a:rPr lang="en-US" dirty="0" smtClean="0"/>
              <a:t> </a:t>
            </a:r>
            <a:r>
              <a:rPr lang="en-US" dirty="0" err="1" smtClean="0"/>
              <a:t>klaster</a:t>
            </a:r>
            <a:r>
              <a:rPr lang="en-US" dirty="0" smtClean="0"/>
              <a:t> </a:t>
            </a:r>
            <a:r>
              <a:rPr lang="en-US" dirty="0" err="1" smtClean="0"/>
              <a:t>kedua</a:t>
            </a:r>
            <a:r>
              <a:rPr lang="en-US" dirty="0" smtClean="0"/>
              <a:t>. Dan </a:t>
            </a:r>
            <a:r>
              <a:rPr lang="en-US" dirty="0" err="1" smtClean="0"/>
              <a:t>seterusnya</a:t>
            </a:r>
            <a:r>
              <a:rPr lang="en-US" dirty="0" smtClean="0"/>
              <a:t> </a:t>
            </a:r>
            <a:r>
              <a:rPr lang="en-US" dirty="0" err="1" smtClean="0"/>
              <a:t>sampai</a:t>
            </a:r>
            <a:r>
              <a:rPr lang="en-US" dirty="0" smtClean="0"/>
              <a:t> </a:t>
            </a:r>
            <a:r>
              <a:rPr lang="en-US" dirty="0" err="1" smtClean="0"/>
              <a:t>setiap</a:t>
            </a:r>
            <a:r>
              <a:rPr lang="en-US" dirty="0" smtClean="0"/>
              <a:t> </a:t>
            </a:r>
            <a:r>
              <a:rPr lang="en-US" dirty="0" err="1" smtClean="0"/>
              <a:t>klaster</a:t>
            </a:r>
            <a:r>
              <a:rPr lang="en-US" dirty="0" smtClean="0"/>
              <a:t> </a:t>
            </a:r>
            <a:r>
              <a:rPr lang="en-US" dirty="0" err="1" smtClean="0"/>
              <a:t>memiliki</a:t>
            </a:r>
            <a:r>
              <a:rPr lang="en-US" dirty="0" smtClean="0"/>
              <a:t> </a:t>
            </a:r>
            <a:r>
              <a:rPr lang="en-US" dirty="0" err="1" smtClean="0"/>
              <a:t>satu</a:t>
            </a:r>
            <a:r>
              <a:rPr lang="en-US" dirty="0" smtClean="0"/>
              <a:t> </a:t>
            </a:r>
            <a:r>
              <a:rPr lang="en-US" dirty="0" err="1" smtClean="0"/>
              <a:t>wakil</a:t>
            </a:r>
            <a:r>
              <a:rPr lang="en-US" dirty="0" smtClean="0"/>
              <a:t>. </a:t>
            </a:r>
            <a:r>
              <a:rPr lang="en-US" dirty="0" err="1" smtClean="0"/>
              <a:t>Wakil-wakil</a:t>
            </a:r>
            <a:r>
              <a:rPr lang="en-US" dirty="0" smtClean="0"/>
              <a:t> </a:t>
            </a:r>
            <a:r>
              <a:rPr lang="en-US" dirty="0" err="1" smtClean="0"/>
              <a:t>klaster</a:t>
            </a:r>
            <a:r>
              <a:rPr lang="en-US" dirty="0" smtClean="0"/>
              <a:t> </a:t>
            </a:r>
            <a:r>
              <a:rPr lang="en-US" dirty="0" err="1" smtClean="0"/>
              <a:t>ini</a:t>
            </a:r>
            <a:r>
              <a:rPr lang="en-US" dirty="0" smtClean="0"/>
              <a:t> </a:t>
            </a:r>
            <a:r>
              <a:rPr lang="en-US" dirty="0" err="1" smtClean="0"/>
              <a:t>disebut</a:t>
            </a:r>
            <a:r>
              <a:rPr lang="en-US" dirty="0" smtClean="0"/>
              <a:t> </a:t>
            </a:r>
            <a:r>
              <a:rPr lang="en-US" dirty="0" err="1" smtClean="0"/>
              <a:t>dengan</a:t>
            </a:r>
            <a:r>
              <a:rPr lang="en-US" dirty="0" smtClean="0"/>
              <a:t> centroid, </a:t>
            </a:r>
            <a:r>
              <a:rPr lang="en-US" dirty="0" err="1" smtClean="0"/>
              <a:t>karena</a:t>
            </a:r>
            <a:r>
              <a:rPr lang="en-US" dirty="0" smtClean="0"/>
              <a:t> </a:t>
            </a:r>
            <a:r>
              <a:rPr lang="en-US" dirty="0" err="1" smtClean="0"/>
              <a:t>memang</a:t>
            </a:r>
            <a:r>
              <a:rPr lang="en-US" dirty="0" smtClean="0"/>
              <a:t> </a:t>
            </a:r>
            <a:r>
              <a:rPr lang="en-US" dirty="0" err="1" smtClean="0"/>
              <a:t>letaknya</a:t>
            </a:r>
            <a:r>
              <a:rPr lang="en-US" dirty="0" smtClean="0"/>
              <a:t> </a:t>
            </a:r>
            <a:r>
              <a:rPr lang="en-US" dirty="0" err="1" smtClean="0"/>
              <a:t>dianggap</a:t>
            </a:r>
            <a:r>
              <a:rPr lang="en-US" dirty="0" smtClean="0"/>
              <a:t> </a:t>
            </a:r>
            <a:r>
              <a:rPr lang="en-US" dirty="0" err="1" smtClean="0"/>
              <a:t>sebagai</a:t>
            </a:r>
            <a:r>
              <a:rPr lang="en-US" dirty="0" smtClean="0"/>
              <a:t> </a:t>
            </a:r>
            <a:r>
              <a:rPr lang="en-US" dirty="0" err="1" smtClean="0"/>
              <a:t>titik</a:t>
            </a:r>
            <a:r>
              <a:rPr lang="en-US" dirty="0" smtClean="0"/>
              <a:t> central </a:t>
            </a:r>
            <a:r>
              <a:rPr lang="en-US" dirty="0" err="1" smtClean="0"/>
              <a:t>klaster</a:t>
            </a:r>
            <a:r>
              <a:rPr lang="en-US" dirty="0" smtClean="0"/>
              <a:t>. </a:t>
            </a:r>
          </a:p>
          <a:p>
            <a:pPr algn="just"/>
            <a:r>
              <a:rPr lang="en-US" dirty="0" err="1" smtClean="0"/>
              <a:t>Kemudian</a:t>
            </a:r>
            <a:r>
              <a:rPr lang="en-US" dirty="0" smtClean="0"/>
              <a:t> </a:t>
            </a:r>
            <a:r>
              <a:rPr lang="en-US" dirty="0" err="1" smtClean="0"/>
              <a:t>baru</a:t>
            </a:r>
            <a:r>
              <a:rPr lang="en-US" dirty="0" smtClean="0"/>
              <a:t> </a:t>
            </a:r>
            <a:r>
              <a:rPr lang="en-US" dirty="0" err="1" smtClean="0"/>
              <a:t>dijalankan</a:t>
            </a:r>
            <a:r>
              <a:rPr lang="en-US" dirty="0" smtClean="0"/>
              <a:t> proses </a:t>
            </a:r>
            <a:r>
              <a:rPr lang="en-US" dirty="0" err="1" smtClean="0"/>
              <a:t>iterasi</a:t>
            </a:r>
            <a:r>
              <a:rPr lang="en-US" dirty="0" smtClean="0"/>
              <a:t> </a:t>
            </a:r>
            <a:r>
              <a:rPr lang="en-US" dirty="0" err="1" smtClean="0"/>
              <a:t>dalam</a:t>
            </a:r>
            <a:r>
              <a:rPr lang="en-US" dirty="0" smtClean="0"/>
              <a:t> 2 </a:t>
            </a:r>
            <a:r>
              <a:rPr lang="en-US" dirty="0" err="1" smtClean="0"/>
              <a:t>langkah</a:t>
            </a:r>
            <a:r>
              <a:rPr lang="en-US" dirty="0" smtClean="0"/>
              <a:t>:</a:t>
            </a:r>
          </a:p>
          <a:p>
            <a:pPr algn="just"/>
            <a:r>
              <a:rPr lang="en-US" dirty="0" err="1" smtClean="0"/>
              <a:t>Satu</a:t>
            </a:r>
            <a:r>
              <a:rPr lang="en-US" dirty="0" smtClean="0"/>
              <a:t>: </a:t>
            </a:r>
            <a:r>
              <a:rPr lang="en-US" dirty="0" err="1" smtClean="0"/>
              <a:t>Setiap</a:t>
            </a:r>
            <a:r>
              <a:rPr lang="en-US" dirty="0" smtClean="0"/>
              <a:t> data </a:t>
            </a:r>
            <a:r>
              <a:rPr lang="en-US" dirty="0" err="1" smtClean="0"/>
              <a:t>ditentukan</a:t>
            </a:r>
            <a:r>
              <a:rPr lang="en-US" dirty="0" smtClean="0"/>
              <a:t> </a:t>
            </a:r>
            <a:r>
              <a:rPr lang="en-US" dirty="0" err="1" smtClean="0"/>
              <a:t>masuk</a:t>
            </a:r>
            <a:r>
              <a:rPr lang="en-US" dirty="0" smtClean="0"/>
              <a:t> </a:t>
            </a:r>
            <a:r>
              <a:rPr lang="en-US" dirty="0" err="1" smtClean="0"/>
              <a:t>ke</a:t>
            </a:r>
            <a:r>
              <a:rPr lang="en-US" dirty="0" smtClean="0"/>
              <a:t> </a:t>
            </a:r>
            <a:r>
              <a:rPr lang="en-US" dirty="0" err="1" smtClean="0"/>
              <a:t>salah</a:t>
            </a:r>
            <a:r>
              <a:rPr lang="en-US" dirty="0" smtClean="0"/>
              <a:t> </a:t>
            </a:r>
            <a:r>
              <a:rPr lang="en-US" dirty="0" err="1" smtClean="0"/>
              <a:t>satu</a:t>
            </a:r>
            <a:r>
              <a:rPr lang="en-US" dirty="0" smtClean="0"/>
              <a:t> </a:t>
            </a:r>
            <a:r>
              <a:rPr lang="en-US" dirty="0" err="1" smtClean="0"/>
              <a:t>klaster</a:t>
            </a:r>
            <a:r>
              <a:rPr lang="en-US" dirty="0" smtClean="0"/>
              <a:t> </a:t>
            </a:r>
            <a:r>
              <a:rPr lang="en-US" dirty="0" err="1" smtClean="0"/>
              <a:t>berdasarkan</a:t>
            </a:r>
            <a:r>
              <a:rPr lang="en-US" dirty="0" smtClean="0"/>
              <a:t> centroid </a:t>
            </a:r>
            <a:r>
              <a:rPr lang="en-US" dirty="0" err="1" smtClean="0"/>
              <a:t>mana</a:t>
            </a:r>
            <a:r>
              <a:rPr lang="en-US" dirty="0" smtClean="0"/>
              <a:t> yang </a:t>
            </a:r>
            <a:r>
              <a:rPr lang="en-US" dirty="0" err="1" smtClean="0"/>
              <a:t>terdekat</a:t>
            </a:r>
            <a:r>
              <a:rPr lang="en-US" dirty="0" smtClean="0"/>
              <a:t> </a:t>
            </a:r>
            <a:r>
              <a:rPr lang="en-US" dirty="0" err="1" smtClean="0"/>
              <a:t>dengannya</a:t>
            </a:r>
            <a:r>
              <a:rPr lang="en-US" dirty="0" smtClean="0"/>
              <a:t>.</a:t>
            </a:r>
          </a:p>
          <a:p>
            <a:pPr algn="just"/>
            <a:r>
              <a:rPr lang="en-US" dirty="0" err="1" smtClean="0"/>
              <a:t>Dua</a:t>
            </a:r>
            <a:r>
              <a:rPr lang="en-US" dirty="0" smtClean="0"/>
              <a:t>: </a:t>
            </a:r>
            <a:r>
              <a:rPr lang="en-US" dirty="0" err="1" smtClean="0"/>
              <a:t>Hitung</a:t>
            </a:r>
            <a:r>
              <a:rPr lang="en-US" dirty="0" smtClean="0"/>
              <a:t> </a:t>
            </a:r>
            <a:r>
              <a:rPr lang="en-US" dirty="0" err="1" smtClean="0"/>
              <a:t>ulang</a:t>
            </a:r>
            <a:r>
              <a:rPr lang="en-US" dirty="0" smtClean="0"/>
              <a:t> centroid </a:t>
            </a:r>
            <a:r>
              <a:rPr lang="en-US" dirty="0" err="1" smtClean="0"/>
              <a:t>untuk</a:t>
            </a:r>
            <a:r>
              <a:rPr lang="en-US" dirty="0" smtClean="0"/>
              <a:t> </a:t>
            </a:r>
            <a:r>
              <a:rPr lang="en-US" dirty="0" err="1" smtClean="0"/>
              <a:t>tiap-tiap</a:t>
            </a:r>
            <a:r>
              <a:rPr lang="en-US" dirty="0" smtClean="0"/>
              <a:t> </a:t>
            </a:r>
            <a:r>
              <a:rPr lang="en-US" dirty="0" err="1" smtClean="0"/>
              <a:t>klaster</a:t>
            </a:r>
            <a:endParaRPr lang="en-US" dirty="0" smtClean="0"/>
          </a:p>
          <a:p>
            <a:pPr algn="just"/>
            <a:r>
              <a:rPr lang="en-US" dirty="0" err="1" smtClean="0"/>
              <a:t>Iterasi</a:t>
            </a:r>
            <a:r>
              <a:rPr lang="en-US" dirty="0" smtClean="0"/>
              <a:t> </a:t>
            </a:r>
            <a:r>
              <a:rPr lang="en-US" dirty="0" err="1" smtClean="0"/>
              <a:t>tetap</a:t>
            </a:r>
            <a:r>
              <a:rPr lang="en-US" dirty="0" smtClean="0"/>
              <a:t> </a:t>
            </a:r>
            <a:r>
              <a:rPr lang="en-US" dirty="0" err="1" smtClean="0"/>
              <a:t>dijalankan</a:t>
            </a:r>
            <a:r>
              <a:rPr lang="en-US" dirty="0" smtClean="0"/>
              <a:t> </a:t>
            </a:r>
            <a:r>
              <a:rPr lang="en-US" dirty="0" err="1" smtClean="0"/>
              <a:t>sampai</a:t>
            </a:r>
            <a:r>
              <a:rPr lang="en-US" dirty="0" smtClean="0"/>
              <a:t> </a:t>
            </a:r>
            <a:r>
              <a:rPr lang="en-US" dirty="0" err="1" smtClean="0"/>
              <a:t>tidak</a:t>
            </a:r>
            <a:r>
              <a:rPr lang="en-US" dirty="0" smtClean="0"/>
              <a:t> </a:t>
            </a:r>
            <a:r>
              <a:rPr lang="en-US" dirty="0" err="1" smtClean="0"/>
              <a:t>ditemukan</a:t>
            </a:r>
            <a:r>
              <a:rPr lang="en-US" dirty="0" smtClean="0"/>
              <a:t> </a:t>
            </a:r>
            <a:r>
              <a:rPr lang="en-US" dirty="0" err="1" smtClean="0"/>
              <a:t>variasi</a:t>
            </a:r>
            <a:r>
              <a:rPr lang="en-US" dirty="0" smtClean="0"/>
              <a:t> </a:t>
            </a:r>
            <a:r>
              <a:rPr lang="en-US" dirty="0" err="1" smtClean="0"/>
              <a:t>klaster</a:t>
            </a:r>
            <a:r>
              <a:rPr lang="en-US" dirty="0" smtClean="0"/>
              <a:t> yang </a:t>
            </a:r>
            <a:r>
              <a:rPr lang="en-US" dirty="0" err="1" smtClean="0"/>
              <a:t>baru</a:t>
            </a:r>
            <a:r>
              <a:rPr lang="en-US" dirty="0" smtClean="0"/>
              <a:t> </a:t>
            </a:r>
          </a:p>
          <a:p>
            <a:pPr algn="just"/>
            <a:r>
              <a:rPr lang="en-US" dirty="0" err="1" smtClean="0"/>
              <a:t>Hasilnya</a:t>
            </a:r>
            <a:r>
              <a:rPr lang="en-US" dirty="0" smtClean="0"/>
              <a:t> </a:t>
            </a:r>
            <a:r>
              <a:rPr lang="en-US" dirty="0" err="1" smtClean="0"/>
              <a:t>adalah</a:t>
            </a:r>
            <a:r>
              <a:rPr lang="en-US" dirty="0" smtClean="0"/>
              <a:t> </a:t>
            </a:r>
            <a:r>
              <a:rPr lang="en-US" dirty="0" err="1" smtClean="0"/>
              <a:t>sebuah</a:t>
            </a:r>
            <a:r>
              <a:rPr lang="en-US" dirty="0" smtClean="0"/>
              <a:t> model </a:t>
            </a:r>
            <a:r>
              <a:rPr lang="en-US" dirty="0" err="1" smtClean="0"/>
              <a:t>klaster</a:t>
            </a:r>
            <a:endParaRPr lang="en-US" dirty="0" smtClean="0"/>
          </a:p>
          <a:p>
            <a:pPr algn="just"/>
            <a:endParaRPr lang="en-US" dirty="0"/>
          </a:p>
        </p:txBody>
      </p:sp>
    </p:spTree>
    <p:extLst>
      <p:ext uri="{BB962C8B-B14F-4D97-AF65-F5344CB8AC3E}">
        <p14:creationId xmlns:p14="http://schemas.microsoft.com/office/powerpoint/2010/main" val="29103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err="1" smtClean="0"/>
              <a:t>Kelebihan</a:t>
            </a:r>
            <a:r>
              <a:rPr lang="en-US" b="1" dirty="0" smtClean="0"/>
              <a:t> </a:t>
            </a:r>
            <a:r>
              <a:rPr lang="en-US" b="1" dirty="0" err="1" smtClean="0"/>
              <a:t>Kmeans</a:t>
            </a:r>
            <a:endParaRPr lang="en-US" dirty="0"/>
          </a:p>
        </p:txBody>
      </p:sp>
      <p:sp>
        <p:nvSpPr>
          <p:cNvPr id="3" name="Content Placeholder 2"/>
          <p:cNvSpPr>
            <a:spLocks noGrp="1"/>
          </p:cNvSpPr>
          <p:nvPr>
            <p:ph idx="1"/>
          </p:nvPr>
        </p:nvSpPr>
        <p:spPr/>
        <p:txBody>
          <a:bodyPr/>
          <a:lstStyle/>
          <a:p>
            <a:r>
              <a:rPr lang="en-US" dirty="0" err="1" smtClean="0"/>
              <a:t>Cukup</a:t>
            </a:r>
            <a:r>
              <a:rPr lang="en-US" dirty="0" smtClean="0"/>
              <a:t> </a:t>
            </a:r>
            <a:r>
              <a:rPr lang="en-US" dirty="0" err="1" smtClean="0"/>
              <a:t>teliti</a:t>
            </a:r>
            <a:r>
              <a:rPr lang="en-US" dirty="0" smtClean="0"/>
              <a:t> </a:t>
            </a:r>
            <a:r>
              <a:rPr lang="en-US" dirty="0" err="1" smtClean="0"/>
              <a:t>karena</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berulang-ulang</a:t>
            </a:r>
            <a:r>
              <a:rPr lang="en-US" dirty="0" smtClean="0"/>
              <a:t> </a:t>
            </a:r>
            <a:r>
              <a:rPr lang="en-US" dirty="0" err="1" smtClean="0"/>
              <a:t>sampai</a:t>
            </a:r>
            <a:r>
              <a:rPr lang="en-US" dirty="0" smtClean="0"/>
              <a:t> </a:t>
            </a:r>
            <a:r>
              <a:rPr lang="en-US" dirty="0" err="1" smtClean="0"/>
              <a:t>kepada</a:t>
            </a:r>
            <a:r>
              <a:rPr lang="en-US" dirty="0" smtClean="0"/>
              <a:t> </a:t>
            </a:r>
            <a:r>
              <a:rPr lang="en-US" dirty="0" err="1" smtClean="0"/>
              <a:t>variasi</a:t>
            </a:r>
            <a:r>
              <a:rPr lang="en-US" dirty="0" smtClean="0"/>
              <a:t> </a:t>
            </a:r>
            <a:r>
              <a:rPr lang="en-US" dirty="0" err="1" smtClean="0"/>
              <a:t>klaster</a:t>
            </a:r>
            <a:r>
              <a:rPr lang="en-US" dirty="0" smtClean="0"/>
              <a:t> yang paling </a:t>
            </a:r>
            <a:r>
              <a:rPr lang="en-US" dirty="0" err="1" smtClean="0"/>
              <a:t>kecil</a:t>
            </a:r>
            <a:r>
              <a:rPr lang="en-US" dirty="0" smtClean="0"/>
              <a:t>.</a:t>
            </a:r>
          </a:p>
          <a:p>
            <a:r>
              <a:rPr lang="en-US" dirty="0" err="1" smtClean="0"/>
              <a:t>Mudah</a:t>
            </a:r>
            <a:r>
              <a:rPr lang="en-US" dirty="0" smtClean="0"/>
              <a:t> </a:t>
            </a:r>
            <a:r>
              <a:rPr lang="en-US" dirty="0" err="1" smtClean="0"/>
              <a:t>untuk</a:t>
            </a:r>
            <a:r>
              <a:rPr lang="en-US" dirty="0" smtClean="0"/>
              <a:t> </a:t>
            </a:r>
            <a:r>
              <a:rPr lang="en-US" dirty="0" err="1" smtClean="0"/>
              <a:t>diimplementasikan</a:t>
            </a:r>
            <a:r>
              <a:rPr lang="en-US" dirty="0" smtClean="0"/>
              <a:t>.</a:t>
            </a:r>
          </a:p>
          <a:p>
            <a:r>
              <a:rPr lang="en-US" dirty="0" err="1" smtClean="0"/>
              <a:t>Suatu</a:t>
            </a:r>
            <a:r>
              <a:rPr lang="en-US" dirty="0" smtClean="0"/>
              <a:t> data </a:t>
            </a:r>
            <a:r>
              <a:rPr lang="en-US" dirty="0" err="1" smtClean="0"/>
              <a:t>masih</a:t>
            </a:r>
            <a:r>
              <a:rPr lang="en-US" dirty="0" smtClean="0"/>
              <a:t> </a:t>
            </a:r>
            <a:r>
              <a:rPr lang="en-US" dirty="0" err="1" smtClean="0"/>
              <a:t>ada</a:t>
            </a:r>
            <a:r>
              <a:rPr lang="en-US" dirty="0" smtClean="0"/>
              <a:t> </a:t>
            </a:r>
            <a:r>
              <a:rPr lang="en-US" dirty="0" err="1" smtClean="0"/>
              <a:t>peluang</a:t>
            </a:r>
            <a:r>
              <a:rPr lang="en-US" dirty="0" smtClean="0"/>
              <a:t> </a:t>
            </a:r>
            <a:r>
              <a:rPr lang="en-US" dirty="0" err="1" smtClean="0"/>
              <a:t>pindah</a:t>
            </a:r>
            <a:r>
              <a:rPr lang="en-US" dirty="0" smtClean="0"/>
              <a:t> </a:t>
            </a:r>
            <a:r>
              <a:rPr lang="en-US" dirty="0" err="1" smtClean="0"/>
              <a:t>ke</a:t>
            </a:r>
            <a:r>
              <a:rPr lang="en-US" dirty="0" smtClean="0"/>
              <a:t> </a:t>
            </a:r>
            <a:r>
              <a:rPr lang="en-US" dirty="0" err="1" smtClean="0"/>
              <a:t>klaster</a:t>
            </a:r>
            <a:r>
              <a:rPr lang="en-US" dirty="0" smtClean="0"/>
              <a:t> </a:t>
            </a:r>
            <a:r>
              <a:rPr lang="en-US" dirty="0" err="1" smtClean="0"/>
              <a:t>yag</a:t>
            </a:r>
            <a:r>
              <a:rPr lang="en-US" dirty="0" smtClean="0"/>
              <a:t> </a:t>
            </a:r>
            <a:r>
              <a:rPr lang="en-US" dirty="0" err="1" smtClean="0"/>
              <a:t>lebih</a:t>
            </a:r>
            <a:r>
              <a:rPr lang="en-US" dirty="0" smtClean="0"/>
              <a:t> </a:t>
            </a:r>
            <a:r>
              <a:rPr lang="en-US" dirty="0" err="1" smtClean="0"/>
              <a:t>dekat</a:t>
            </a:r>
            <a:r>
              <a:rPr lang="en-US" dirty="0" smtClean="0"/>
              <a:t> </a:t>
            </a:r>
            <a:r>
              <a:rPr lang="en-US" dirty="0" err="1" smtClean="0"/>
              <a:t>sehingga</a:t>
            </a:r>
            <a:r>
              <a:rPr lang="en-US" dirty="0" smtClean="0"/>
              <a:t> </a:t>
            </a:r>
            <a:r>
              <a:rPr lang="en-US" dirty="0" err="1" smtClean="0"/>
              <a:t>masih</a:t>
            </a:r>
            <a:r>
              <a:rPr lang="en-US" dirty="0" smtClean="0"/>
              <a:t> </a:t>
            </a:r>
            <a:r>
              <a:rPr lang="en-US" dirty="0" err="1" smtClean="0"/>
              <a:t>bisa</a:t>
            </a:r>
            <a:r>
              <a:rPr lang="en-US" dirty="0" smtClean="0"/>
              <a:t> </a:t>
            </a:r>
            <a:r>
              <a:rPr lang="en-US" dirty="0" err="1" smtClean="0"/>
              <a:t>didapatkan</a:t>
            </a:r>
            <a:r>
              <a:rPr lang="en-US" dirty="0" smtClean="0"/>
              <a:t> model </a:t>
            </a:r>
            <a:r>
              <a:rPr lang="en-US" dirty="0" err="1" smtClean="0"/>
              <a:t>klaster</a:t>
            </a:r>
            <a:r>
              <a:rPr lang="en-US" dirty="0" smtClean="0"/>
              <a:t> yang </a:t>
            </a:r>
            <a:r>
              <a:rPr lang="en-US" dirty="0" err="1" smtClean="0"/>
              <a:t>lebih</a:t>
            </a:r>
            <a:r>
              <a:rPr lang="en-US" dirty="0" smtClean="0"/>
              <a:t> </a:t>
            </a:r>
            <a:r>
              <a:rPr lang="en-US" dirty="0" err="1" smtClean="0"/>
              <a:t>baik</a:t>
            </a:r>
            <a:r>
              <a:rPr lang="en-US" dirty="0" smtClean="0"/>
              <a:t> </a:t>
            </a:r>
            <a:r>
              <a:rPr lang="en-US" dirty="0" err="1" smtClean="0"/>
              <a:t>lagi</a:t>
            </a:r>
            <a:r>
              <a:rPr lang="en-US" dirty="0" smtClean="0"/>
              <a:t>. </a:t>
            </a:r>
          </a:p>
          <a:p>
            <a:endParaRPr lang="en-US" dirty="0"/>
          </a:p>
        </p:txBody>
      </p:sp>
    </p:spTree>
    <p:extLst>
      <p:ext uri="{BB962C8B-B14F-4D97-AF65-F5344CB8AC3E}">
        <p14:creationId xmlns:p14="http://schemas.microsoft.com/office/powerpoint/2010/main" val="234639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Kelemahan</a:t>
            </a:r>
            <a:r>
              <a:rPr lang="en-US" b="1" dirty="0" smtClean="0"/>
              <a:t> </a:t>
            </a:r>
            <a:r>
              <a:rPr lang="en-US" b="1" dirty="0" err="1" smtClean="0"/>
              <a:t>Kmeans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smtClean="0"/>
              <a:t>Karena penunjukkan centroid dilakukan secara acak, maka terkadang hasilnya bagus sekali, kadang bisa juga meleset. Untuk itu langkah-langkah di atas perlu diulang beberapa kali. Pada program R sudah disediakan parameter nstarter untuk kita dapat menentukan berapa kali langkah kerja kmeans diulang.</a:t>
            </a:r>
          </a:p>
          <a:p>
            <a:r>
              <a:rPr lang="en-US" smtClean="0"/>
              <a:t>Karena sifatnya yang harus diualng-ulang maka untuk data yang sangat besar akan membutuhkan waktu proses yang lama sehingga kurang efisien. Tetapi, kalau memang tujuannya untuk mencari ketepatan prediksi dan mengabaikan waktu proses, ya nggak apa-apa diulang-ulang</a:t>
            </a:r>
            <a:endParaRPr lang="en-US" dirty="0"/>
          </a:p>
        </p:txBody>
      </p:sp>
    </p:spTree>
    <p:extLst>
      <p:ext uri="{BB962C8B-B14F-4D97-AF65-F5344CB8AC3E}">
        <p14:creationId xmlns:p14="http://schemas.microsoft.com/office/powerpoint/2010/main" val="1485408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Tahap</a:t>
            </a:r>
            <a:r>
              <a:rPr lang="en-US" b="1" dirty="0" smtClean="0"/>
              <a:t> </a:t>
            </a:r>
            <a:r>
              <a:rPr lang="en-US" b="1" dirty="0" err="1" smtClean="0"/>
              <a:t>Eksplorasi</a:t>
            </a:r>
            <a:r>
              <a:rPr lang="en-US" b="1" dirty="0" smtClean="0"/>
              <a:t> Data</a:t>
            </a:r>
            <a:br>
              <a:rPr lang="en-US" b="1" dirty="0" smtClean="0"/>
            </a:br>
            <a:endParaRPr lang="en-US" dirty="0"/>
          </a:p>
        </p:txBody>
      </p:sp>
      <p:sp>
        <p:nvSpPr>
          <p:cNvPr id="3" name="Content Placeholder 2"/>
          <p:cNvSpPr>
            <a:spLocks noGrp="1"/>
          </p:cNvSpPr>
          <p:nvPr>
            <p:ph idx="1"/>
          </p:nvPr>
        </p:nvSpPr>
        <p:spPr/>
        <p:txBody>
          <a:bodyPr/>
          <a:lstStyle/>
          <a:p>
            <a:r>
              <a:rPr lang="en-US" dirty="0" err="1" smtClean="0"/>
              <a:t>Untuk</a:t>
            </a:r>
            <a:r>
              <a:rPr lang="en-US" dirty="0" smtClean="0"/>
              <a:t> </a:t>
            </a:r>
            <a:r>
              <a:rPr lang="en-US" dirty="0" err="1" smtClean="0"/>
              <a:t>mempelajari</a:t>
            </a:r>
            <a:r>
              <a:rPr lang="en-US" dirty="0" smtClean="0"/>
              <a:t> </a:t>
            </a:r>
            <a:r>
              <a:rPr lang="en-US" dirty="0" err="1" smtClean="0"/>
              <a:t>cara</a:t>
            </a:r>
            <a:r>
              <a:rPr lang="en-US" dirty="0" smtClean="0"/>
              <a:t> </a:t>
            </a:r>
            <a:r>
              <a:rPr lang="en-US" dirty="0" err="1" smtClean="0"/>
              <a:t>kerja</a:t>
            </a:r>
            <a:r>
              <a:rPr lang="en-US" dirty="0" smtClean="0"/>
              <a:t> </a:t>
            </a:r>
            <a:r>
              <a:rPr lang="en-US" dirty="0" err="1" smtClean="0"/>
              <a:t>Kmeans</a:t>
            </a:r>
            <a:r>
              <a:rPr lang="en-US" dirty="0" smtClean="0"/>
              <a:t>, kali </a:t>
            </a:r>
            <a:r>
              <a:rPr lang="en-US" dirty="0" err="1" smtClean="0"/>
              <a:t>ini</a:t>
            </a:r>
            <a:r>
              <a:rPr lang="en-US" dirty="0" smtClean="0"/>
              <a:t>, </a:t>
            </a:r>
            <a:r>
              <a:rPr lang="en-US" dirty="0" err="1" smtClean="0"/>
              <a:t>kita</a:t>
            </a:r>
            <a:r>
              <a:rPr lang="en-US" dirty="0" smtClean="0"/>
              <a:t> </a:t>
            </a:r>
            <a:r>
              <a:rPr lang="en-US" dirty="0" err="1" smtClean="0"/>
              <a:t>mempergunakan</a:t>
            </a:r>
            <a:r>
              <a:rPr lang="en-US" dirty="0" smtClean="0"/>
              <a:t> dataset Iris yang </a:t>
            </a:r>
            <a:r>
              <a:rPr lang="en-US" dirty="0" err="1" smtClean="0"/>
              <a:t>sudah</a:t>
            </a:r>
            <a:r>
              <a:rPr lang="en-US" dirty="0" smtClean="0"/>
              <a:t> </a:t>
            </a:r>
            <a:r>
              <a:rPr lang="en-US" dirty="0" err="1" smtClean="0"/>
              <a:t>ada</a:t>
            </a:r>
            <a:r>
              <a:rPr lang="en-US" dirty="0" smtClean="0"/>
              <a:t> </a:t>
            </a:r>
            <a:r>
              <a:rPr lang="en-US" dirty="0" err="1" smtClean="0"/>
              <a:t>pada</a:t>
            </a:r>
            <a:r>
              <a:rPr lang="en-US" dirty="0" smtClean="0"/>
              <a:t> R. </a:t>
            </a:r>
            <a:r>
              <a:rPr lang="en-US" dirty="0" err="1" smtClean="0"/>
              <a:t>Dalam</a:t>
            </a:r>
            <a:r>
              <a:rPr lang="en-US" dirty="0" smtClean="0"/>
              <a:t> dataset </a:t>
            </a:r>
            <a:r>
              <a:rPr lang="en-US" dirty="0" err="1" smtClean="0"/>
              <a:t>ini</a:t>
            </a:r>
            <a:r>
              <a:rPr lang="en-US" dirty="0" smtClean="0"/>
              <a:t>, </a:t>
            </a:r>
            <a:r>
              <a:rPr lang="en-US" dirty="0" err="1" smtClean="0"/>
              <a:t>berisi</a:t>
            </a:r>
            <a:r>
              <a:rPr lang="en-US" dirty="0" smtClean="0"/>
              <a:t> data </a:t>
            </a:r>
            <a:r>
              <a:rPr lang="en-US" dirty="0" err="1" smtClean="0"/>
              <a:t>spesies</a:t>
            </a:r>
            <a:r>
              <a:rPr lang="en-US" dirty="0" smtClean="0"/>
              <a:t> </a:t>
            </a:r>
            <a:r>
              <a:rPr lang="en-US" dirty="0" err="1" smtClean="0"/>
              <a:t>bunga</a:t>
            </a:r>
            <a:r>
              <a:rPr lang="en-US" dirty="0" smtClean="0"/>
              <a:t> iris yang </a:t>
            </a:r>
            <a:r>
              <a:rPr lang="en-US" dirty="0" err="1" smtClean="0"/>
              <a:t>diukur</a:t>
            </a:r>
            <a:r>
              <a:rPr lang="en-US" dirty="0" smtClean="0"/>
              <a:t> </a:t>
            </a:r>
            <a:r>
              <a:rPr lang="en-US" dirty="0" err="1" smtClean="0"/>
              <a:t>dari</a:t>
            </a:r>
            <a:r>
              <a:rPr lang="en-US" dirty="0" smtClean="0"/>
              <a:t> </a:t>
            </a:r>
            <a:r>
              <a:rPr lang="en-US" dirty="0" err="1" smtClean="0"/>
              <a:t>panjang</a:t>
            </a:r>
            <a:r>
              <a:rPr lang="en-US" dirty="0" smtClean="0"/>
              <a:t> </a:t>
            </a:r>
            <a:r>
              <a:rPr lang="en-US" dirty="0" err="1" smtClean="0"/>
              <a:t>dan</a:t>
            </a:r>
            <a:r>
              <a:rPr lang="en-US" dirty="0" smtClean="0"/>
              <a:t> </a:t>
            </a:r>
            <a:r>
              <a:rPr lang="en-US" dirty="0" err="1" smtClean="0"/>
              <a:t>lebar</a:t>
            </a:r>
            <a:r>
              <a:rPr lang="en-US" dirty="0" smtClean="0"/>
              <a:t> </a:t>
            </a:r>
            <a:r>
              <a:rPr lang="en-US" dirty="0" err="1" smtClean="0"/>
              <a:t>bagian-bagian</a:t>
            </a:r>
            <a:r>
              <a:rPr lang="en-US" dirty="0" smtClean="0"/>
              <a:t> </a:t>
            </a:r>
            <a:r>
              <a:rPr lang="en-US" dirty="0" err="1" smtClean="0"/>
              <a:t>bunga</a:t>
            </a:r>
            <a:r>
              <a:rPr lang="en-US" dirty="0" smtClean="0"/>
              <a:t> iris </a:t>
            </a:r>
            <a:r>
              <a:rPr lang="en-US" dirty="0" err="1" smtClean="0"/>
              <a:t>yaitu</a:t>
            </a:r>
            <a:r>
              <a:rPr lang="en-US" dirty="0" smtClean="0"/>
              <a:t> sepal </a:t>
            </a:r>
            <a:r>
              <a:rPr lang="en-US" dirty="0" err="1" smtClean="0"/>
              <a:t>dan</a:t>
            </a:r>
            <a:r>
              <a:rPr lang="en-US" dirty="0" smtClean="0"/>
              <a:t> petal.</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510" y="3813494"/>
            <a:ext cx="8253159" cy="2498405"/>
          </a:xfrm>
          <a:prstGeom prst="rect">
            <a:avLst/>
          </a:prstGeom>
        </p:spPr>
      </p:pic>
    </p:spTree>
    <p:extLst>
      <p:ext uri="{BB962C8B-B14F-4D97-AF65-F5344CB8AC3E}">
        <p14:creationId xmlns:p14="http://schemas.microsoft.com/office/powerpoint/2010/main" val="98784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Tahap</a:t>
            </a:r>
            <a:r>
              <a:rPr lang="en-US" b="1" dirty="0" smtClean="0"/>
              <a:t> </a:t>
            </a:r>
            <a:r>
              <a:rPr lang="en-US" b="1" dirty="0" err="1" smtClean="0"/>
              <a:t>Eksplorasi</a:t>
            </a:r>
            <a:r>
              <a:rPr lang="en-US" b="1" dirty="0" smtClean="0"/>
              <a:t> Data</a:t>
            </a:r>
            <a:br>
              <a:rPr lang="en-US" b="1" dirty="0" smtClean="0"/>
            </a:br>
            <a:endParaRPr lang="en-US" dirty="0"/>
          </a:p>
        </p:txBody>
      </p:sp>
      <p:sp>
        <p:nvSpPr>
          <p:cNvPr id="3" name="Content Placeholder 2"/>
          <p:cNvSpPr>
            <a:spLocks noGrp="1"/>
          </p:cNvSpPr>
          <p:nvPr>
            <p:ph idx="1"/>
          </p:nvPr>
        </p:nvSpPr>
        <p:spPr/>
        <p:txBody>
          <a:bodyPr>
            <a:normAutofit/>
          </a:bodyPr>
          <a:lstStyle/>
          <a:p>
            <a:endParaRPr lang="en-US" sz="1800" dirty="0" smtClean="0"/>
          </a:p>
          <a:p>
            <a:r>
              <a:rPr lang="en-US" sz="1800" dirty="0" err="1" smtClean="0"/>
              <a:t>Dalam</a:t>
            </a:r>
            <a:r>
              <a:rPr lang="en-US" sz="1800" dirty="0" smtClean="0"/>
              <a:t> </a:t>
            </a:r>
            <a:r>
              <a:rPr lang="en-US" sz="1800" dirty="0" err="1" smtClean="0"/>
              <a:t>percobaan</a:t>
            </a:r>
            <a:r>
              <a:rPr lang="en-US" sz="1800" dirty="0" smtClean="0"/>
              <a:t> kali </a:t>
            </a:r>
            <a:r>
              <a:rPr lang="en-US" sz="1800" dirty="0" err="1" smtClean="0"/>
              <a:t>ini</a:t>
            </a:r>
            <a:r>
              <a:rPr lang="en-US" sz="1800" dirty="0" smtClean="0"/>
              <a:t>, </a:t>
            </a:r>
            <a:r>
              <a:rPr lang="en-US" sz="1800" dirty="0" err="1" smtClean="0"/>
              <a:t>kita</a:t>
            </a:r>
            <a:r>
              <a:rPr lang="en-US" sz="1800" dirty="0" smtClean="0"/>
              <a:t> </a:t>
            </a:r>
            <a:r>
              <a:rPr lang="en-US" sz="1800" dirty="0" err="1" smtClean="0"/>
              <a:t>hanya</a:t>
            </a:r>
            <a:r>
              <a:rPr lang="en-US" sz="1800" dirty="0" smtClean="0"/>
              <a:t> </a:t>
            </a:r>
            <a:r>
              <a:rPr lang="en-US" sz="1800" dirty="0" err="1" smtClean="0"/>
              <a:t>pergunakan</a:t>
            </a:r>
            <a:r>
              <a:rPr lang="en-US" sz="1800" dirty="0" smtClean="0"/>
              <a:t> 2 </a:t>
            </a:r>
            <a:r>
              <a:rPr lang="en-US" sz="1800" dirty="0" err="1" smtClean="0"/>
              <a:t>buah</a:t>
            </a:r>
            <a:r>
              <a:rPr lang="en-US" sz="1800" dirty="0" smtClean="0"/>
              <a:t> </a:t>
            </a:r>
            <a:r>
              <a:rPr lang="en-US" sz="1800" dirty="0" err="1" smtClean="0"/>
              <a:t>variabel</a:t>
            </a:r>
            <a:r>
              <a:rPr lang="en-US" sz="1800" dirty="0" smtClean="0"/>
              <a:t> </a:t>
            </a:r>
            <a:r>
              <a:rPr lang="en-US" sz="1800" dirty="0" err="1" smtClean="0"/>
              <a:t>yaitu</a:t>
            </a:r>
            <a:r>
              <a:rPr lang="en-US" sz="1800" dirty="0" smtClean="0"/>
              <a:t> </a:t>
            </a:r>
            <a:r>
              <a:rPr lang="en-US" sz="1800" dirty="0" err="1" smtClean="0"/>
              <a:t>Petal.Length</a:t>
            </a:r>
            <a:r>
              <a:rPr lang="en-US" sz="1800" dirty="0" smtClean="0"/>
              <a:t> (</a:t>
            </a:r>
            <a:r>
              <a:rPr lang="en-US" sz="1800" dirty="0" err="1" smtClean="0"/>
              <a:t>kolom</a:t>
            </a:r>
            <a:r>
              <a:rPr lang="en-US" sz="1800" dirty="0" smtClean="0"/>
              <a:t> </a:t>
            </a:r>
            <a:r>
              <a:rPr lang="en-US" sz="1800" dirty="0" err="1" smtClean="0"/>
              <a:t>ketiga</a:t>
            </a:r>
            <a:r>
              <a:rPr lang="en-US" sz="1800" dirty="0" smtClean="0"/>
              <a:t>) </a:t>
            </a:r>
            <a:r>
              <a:rPr lang="en-US" sz="1800" dirty="0" err="1" smtClean="0"/>
              <a:t>dan</a:t>
            </a:r>
            <a:r>
              <a:rPr lang="en-US" sz="1800" dirty="0" smtClean="0"/>
              <a:t> </a:t>
            </a:r>
            <a:r>
              <a:rPr lang="en-US" sz="1800" dirty="0" err="1" smtClean="0"/>
              <a:t>Petal.Width</a:t>
            </a:r>
            <a:r>
              <a:rPr lang="en-US" sz="1800" dirty="0" smtClean="0"/>
              <a:t> (</a:t>
            </a:r>
            <a:r>
              <a:rPr lang="en-US" sz="1800" dirty="0" err="1" smtClean="0"/>
              <a:t>kolom</a:t>
            </a:r>
            <a:r>
              <a:rPr lang="en-US" sz="1800" dirty="0" smtClean="0"/>
              <a:t> </a:t>
            </a:r>
            <a:r>
              <a:rPr lang="en-US" sz="1800" dirty="0" err="1" smtClean="0"/>
              <a:t>keempat</a:t>
            </a:r>
            <a:r>
              <a:rPr lang="en-US" sz="1800" dirty="0" smtClean="0"/>
              <a:t>) </a:t>
            </a:r>
            <a:r>
              <a:rPr lang="en-US" sz="1800" dirty="0" err="1" smtClean="0"/>
              <a:t>untuk</a:t>
            </a:r>
            <a:r>
              <a:rPr lang="en-US" sz="1800" dirty="0" smtClean="0"/>
              <a:t> </a:t>
            </a:r>
            <a:r>
              <a:rPr lang="en-US" sz="1800" dirty="0" err="1" smtClean="0"/>
              <a:t>memprediksi</a:t>
            </a:r>
            <a:r>
              <a:rPr lang="en-US" sz="1800" dirty="0" smtClean="0"/>
              <a:t> </a:t>
            </a:r>
            <a:r>
              <a:rPr lang="en-US" sz="1800" dirty="0" err="1" smtClean="0"/>
              <a:t>spesiesnya</a:t>
            </a:r>
            <a:r>
              <a:rPr lang="en-US" sz="1800" dirty="0" smtClean="0"/>
              <a:t> </a:t>
            </a:r>
            <a:r>
              <a:rPr lang="en-US" sz="1800" dirty="0" err="1" smtClean="0"/>
              <a:t>apa</a:t>
            </a:r>
            <a:r>
              <a:rPr lang="en-US" sz="1800" dirty="0" smtClean="0"/>
              <a:t>. </a:t>
            </a:r>
            <a:r>
              <a:rPr lang="en-US" sz="1800" dirty="0" err="1" smtClean="0"/>
              <a:t>Kmeans</a:t>
            </a:r>
            <a:r>
              <a:rPr lang="en-US" sz="1800" dirty="0" smtClean="0"/>
              <a:t> </a:t>
            </a:r>
            <a:r>
              <a:rPr lang="en-US" sz="1800" dirty="0" err="1" smtClean="0"/>
              <a:t>kita</a:t>
            </a:r>
            <a:r>
              <a:rPr lang="en-US" sz="1800" dirty="0" smtClean="0"/>
              <a:t> </a:t>
            </a:r>
            <a:r>
              <a:rPr lang="en-US" sz="1800" dirty="0" err="1" smtClean="0"/>
              <a:t>pergunakan</a:t>
            </a:r>
            <a:r>
              <a:rPr lang="en-US" sz="1800" dirty="0" smtClean="0"/>
              <a:t> </a:t>
            </a:r>
            <a:r>
              <a:rPr lang="en-US" sz="1800" dirty="0" err="1" smtClean="0"/>
              <a:t>untuk</a:t>
            </a:r>
            <a:r>
              <a:rPr lang="en-US" sz="1800" dirty="0" smtClean="0"/>
              <a:t> </a:t>
            </a:r>
            <a:r>
              <a:rPr lang="en-US" sz="1800" dirty="0" err="1" smtClean="0"/>
              <a:t>membuat</a:t>
            </a:r>
            <a:r>
              <a:rPr lang="en-US" sz="1800" dirty="0" smtClean="0"/>
              <a:t> 3 </a:t>
            </a:r>
            <a:r>
              <a:rPr lang="en-US" sz="1800" dirty="0" err="1" smtClean="0"/>
              <a:t>klaster</a:t>
            </a:r>
            <a:r>
              <a:rPr lang="en-US" sz="1800" dirty="0" smtClean="0"/>
              <a:t> </a:t>
            </a:r>
            <a:r>
              <a:rPr lang="en-US" sz="1800" dirty="0" err="1" smtClean="0"/>
              <a:t>sesuai</a:t>
            </a:r>
            <a:r>
              <a:rPr lang="en-US" sz="1800" dirty="0" smtClean="0"/>
              <a:t> </a:t>
            </a:r>
            <a:r>
              <a:rPr lang="en-US" sz="1800" dirty="0" err="1" smtClean="0"/>
              <a:t>banyaknya</a:t>
            </a:r>
            <a:r>
              <a:rPr lang="en-US" sz="1800" dirty="0" smtClean="0"/>
              <a:t> </a:t>
            </a:r>
            <a:r>
              <a:rPr lang="en-US" sz="1800" dirty="0" err="1" smtClean="0"/>
              <a:t>klaster</a:t>
            </a:r>
            <a:r>
              <a:rPr lang="en-US" sz="1800" dirty="0" smtClean="0"/>
              <a:t> </a:t>
            </a:r>
            <a:r>
              <a:rPr lang="en-US" sz="1800" dirty="0" err="1" smtClean="0"/>
              <a:t>bunga</a:t>
            </a:r>
            <a:r>
              <a:rPr lang="en-US" sz="1800" dirty="0" smtClean="0"/>
              <a:t> iris. </a:t>
            </a:r>
            <a:r>
              <a:rPr lang="en-US" sz="1800" dirty="0" err="1" smtClean="0"/>
              <a:t>Nanti</a:t>
            </a:r>
            <a:r>
              <a:rPr lang="en-US" sz="1800" dirty="0" smtClean="0"/>
              <a:t> </a:t>
            </a:r>
            <a:r>
              <a:rPr lang="en-US" sz="1800" dirty="0" err="1" smtClean="0"/>
              <a:t>hasil</a:t>
            </a:r>
            <a:r>
              <a:rPr lang="en-US" sz="1800" dirty="0" smtClean="0"/>
              <a:t> </a:t>
            </a:r>
            <a:r>
              <a:rPr lang="en-US" sz="1800" dirty="0" err="1" smtClean="0"/>
              <a:t>klaster</a:t>
            </a:r>
            <a:r>
              <a:rPr lang="en-US" sz="1800" dirty="0" smtClean="0"/>
              <a:t> </a:t>
            </a:r>
            <a:r>
              <a:rPr lang="en-US" sz="1800" dirty="0" err="1" smtClean="0"/>
              <a:t>Kmeans</a:t>
            </a:r>
            <a:r>
              <a:rPr lang="en-US" sz="1800" dirty="0" smtClean="0"/>
              <a:t> </a:t>
            </a:r>
            <a:r>
              <a:rPr lang="en-US" sz="1800" dirty="0" err="1" smtClean="0"/>
              <a:t>kita</a:t>
            </a:r>
            <a:r>
              <a:rPr lang="en-US" sz="1800" dirty="0" smtClean="0"/>
              <a:t> </a:t>
            </a:r>
            <a:r>
              <a:rPr lang="en-US" sz="1800" dirty="0" err="1" smtClean="0"/>
              <a:t>cocokkan</a:t>
            </a:r>
            <a:r>
              <a:rPr lang="en-US" sz="1800" dirty="0" smtClean="0"/>
              <a:t> </a:t>
            </a:r>
            <a:r>
              <a:rPr lang="en-US" sz="1800" dirty="0" err="1" smtClean="0"/>
              <a:t>dengan</a:t>
            </a:r>
            <a:r>
              <a:rPr lang="en-US" sz="1800" dirty="0" smtClean="0"/>
              <a:t> dataset iris </a:t>
            </a:r>
            <a:r>
              <a:rPr lang="en-US" sz="1800" dirty="0" err="1" smtClean="0"/>
              <a:t>untuk</a:t>
            </a:r>
            <a:r>
              <a:rPr lang="en-US" sz="1800" dirty="0" smtClean="0"/>
              <a:t> </a:t>
            </a:r>
            <a:r>
              <a:rPr lang="en-US" sz="1800" dirty="0" err="1" smtClean="0"/>
              <a:t>mengukur</a:t>
            </a:r>
            <a:r>
              <a:rPr lang="en-US" sz="1800" dirty="0" smtClean="0"/>
              <a:t> </a:t>
            </a:r>
            <a:r>
              <a:rPr lang="en-US" sz="1800" dirty="0" err="1" smtClean="0"/>
              <a:t>ketepatan</a:t>
            </a:r>
            <a:r>
              <a:rPr lang="en-US" sz="1800" dirty="0" smtClean="0"/>
              <a:t> </a:t>
            </a:r>
            <a:r>
              <a:rPr lang="en-US" sz="1800" dirty="0" err="1" smtClean="0"/>
              <a:t>algoritma</a:t>
            </a:r>
            <a:r>
              <a:rPr lang="en-US" sz="1800" dirty="0" smtClean="0"/>
              <a:t> </a:t>
            </a:r>
            <a:r>
              <a:rPr lang="en-US" sz="1800" dirty="0" err="1" smtClean="0"/>
              <a:t>Kmeans</a:t>
            </a:r>
            <a:r>
              <a:rPr lang="en-US" sz="1800" dirty="0" smtClean="0"/>
              <a:t>  </a:t>
            </a:r>
            <a:r>
              <a:rPr lang="en-US" sz="1800" dirty="0" err="1" smtClean="0"/>
              <a:t>dalam</a:t>
            </a:r>
            <a:r>
              <a:rPr lang="en-US" sz="1800" dirty="0" smtClean="0"/>
              <a:t> </a:t>
            </a:r>
            <a:r>
              <a:rPr lang="en-US" sz="1800" dirty="0" err="1" smtClean="0"/>
              <a:t>memisahkan</a:t>
            </a:r>
            <a:r>
              <a:rPr lang="en-US" sz="1800" dirty="0" smtClean="0"/>
              <a:t> </a:t>
            </a:r>
            <a:r>
              <a:rPr lang="en-US" sz="1800" dirty="0" err="1" smtClean="0"/>
              <a:t>spesies</a:t>
            </a:r>
            <a:r>
              <a:rPr lang="en-US" sz="1800" dirty="0" smtClean="0"/>
              <a:t> </a:t>
            </a:r>
            <a:r>
              <a:rPr lang="en-US" sz="1800" dirty="0" err="1" smtClean="0"/>
              <a:t>bunag</a:t>
            </a:r>
            <a:r>
              <a:rPr lang="en-US" sz="1800" dirty="0" smtClean="0"/>
              <a:t> iris </a:t>
            </a:r>
            <a:r>
              <a:rPr lang="en-US" sz="1800" dirty="0" err="1" smtClean="0"/>
              <a:t>ini</a:t>
            </a:r>
            <a:r>
              <a:rPr lang="en-US" sz="1800" dirty="0" smtClean="0"/>
              <a:t>.</a:t>
            </a:r>
          </a:p>
          <a:p>
            <a:r>
              <a:rPr lang="en-US" sz="1800" dirty="0" err="1" smtClean="0"/>
              <a:t>Kemudian</a:t>
            </a:r>
            <a:r>
              <a:rPr lang="en-US" sz="1800" dirty="0" smtClean="0"/>
              <a:t> </a:t>
            </a:r>
            <a:r>
              <a:rPr lang="en-US" sz="1800" dirty="0" err="1" smtClean="0"/>
              <a:t>kita</a:t>
            </a:r>
            <a:r>
              <a:rPr lang="en-US" sz="1800" dirty="0" smtClean="0"/>
              <a:t> </a:t>
            </a:r>
            <a:r>
              <a:rPr lang="en-US" sz="1800" dirty="0" err="1" smtClean="0"/>
              <a:t>coba</a:t>
            </a:r>
            <a:r>
              <a:rPr lang="en-US" sz="1800" dirty="0" smtClean="0"/>
              <a:t> </a:t>
            </a:r>
            <a:r>
              <a:rPr lang="en-US" sz="1800" dirty="0" err="1" smtClean="0"/>
              <a:t>lihat</a:t>
            </a:r>
            <a:r>
              <a:rPr lang="en-US" sz="1800" dirty="0" smtClean="0"/>
              <a:t> </a:t>
            </a:r>
            <a:r>
              <a:rPr lang="en-US" sz="1800" dirty="0" err="1" smtClean="0"/>
              <a:t>lebih</a:t>
            </a:r>
            <a:r>
              <a:rPr lang="en-US" sz="1800" dirty="0" smtClean="0"/>
              <a:t> </a:t>
            </a:r>
            <a:r>
              <a:rPr lang="en-US" sz="1800" dirty="0" err="1" smtClean="0"/>
              <a:t>detil</a:t>
            </a:r>
            <a:r>
              <a:rPr lang="en-US" sz="1800" dirty="0" smtClean="0"/>
              <a:t> data </a:t>
            </a:r>
            <a:r>
              <a:rPr lang="en-US" sz="1800" dirty="0" err="1" smtClean="0"/>
              <a:t>bunga</a:t>
            </a:r>
            <a:r>
              <a:rPr lang="en-US" sz="1800" dirty="0" smtClean="0"/>
              <a:t> iris </a:t>
            </a:r>
            <a:r>
              <a:rPr lang="en-US" sz="1800" dirty="0" err="1" smtClean="0"/>
              <a:t>dengan</a:t>
            </a:r>
            <a:r>
              <a:rPr lang="en-US" sz="1800" dirty="0" smtClean="0"/>
              <a:t> </a:t>
            </a:r>
            <a:r>
              <a:rPr lang="en-US" sz="1800" dirty="0" err="1" smtClean="0"/>
              <a:t>visualisasi</a:t>
            </a:r>
            <a:r>
              <a:rPr lang="en-US" sz="1800" dirty="0" smtClean="0"/>
              <a:t> </a:t>
            </a:r>
            <a:r>
              <a:rPr lang="en-US" sz="1800" dirty="0" err="1" smtClean="0"/>
              <a:t>grafik</a:t>
            </a:r>
            <a:r>
              <a:rPr lang="en-US" sz="1800" dirty="0" smtClean="0"/>
              <a:t> plot </a:t>
            </a:r>
            <a:r>
              <a:rPr lang="en-US" sz="1800" dirty="0" err="1" smtClean="0"/>
              <a:t>yaitu</a:t>
            </a:r>
            <a:r>
              <a:rPr lang="en-US" sz="1800" dirty="0" smtClean="0"/>
              <a:t> </a:t>
            </a:r>
            <a:r>
              <a:rPr lang="en-US" sz="1800" dirty="0" err="1" smtClean="0"/>
              <a:t>ggplot</a:t>
            </a:r>
            <a:r>
              <a:rPr lang="en-US" sz="1800" dirty="0" smtClean="0"/>
              <a:t> </a:t>
            </a:r>
            <a:r>
              <a:rPr lang="en-US" sz="1800" dirty="0" err="1" smtClean="0"/>
              <a:t>pada</a:t>
            </a:r>
            <a:r>
              <a:rPr lang="en-US" sz="1800" dirty="0" smtClean="0"/>
              <a:t> library ggplot2 </a:t>
            </a:r>
            <a:r>
              <a:rPr lang="en-US" sz="1800" dirty="0" err="1" smtClean="0"/>
              <a:t>pada</a:t>
            </a:r>
            <a:r>
              <a:rPr lang="en-US" sz="1800" dirty="0" smtClean="0"/>
              <a:t> packages ggplot2. </a:t>
            </a:r>
            <a:r>
              <a:rPr lang="en-US" sz="1800" dirty="0" err="1" smtClean="0"/>
              <a:t>Ketik</a:t>
            </a:r>
            <a:r>
              <a:rPr lang="en-US" sz="1800" dirty="0" smtClean="0"/>
              <a:t> </a:t>
            </a:r>
            <a:r>
              <a:rPr lang="en-US" sz="1800" dirty="0" err="1" smtClean="0"/>
              <a:t>dan</a:t>
            </a:r>
            <a:r>
              <a:rPr lang="en-US" sz="1800" dirty="0" smtClean="0"/>
              <a:t> run </a:t>
            </a:r>
            <a:r>
              <a:rPr lang="en-US" sz="1800" dirty="0" err="1" smtClean="0"/>
              <a:t>pada</a:t>
            </a:r>
            <a:r>
              <a:rPr lang="en-US" sz="1800" dirty="0" smtClean="0"/>
              <a:t> program:</a:t>
            </a:r>
          </a:p>
          <a:p>
            <a:pPr marL="0" indent="0">
              <a:buNone/>
            </a:pPr>
            <a:endParaRPr lang="en-US" sz="1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19" y="4364429"/>
            <a:ext cx="6115904" cy="1027703"/>
          </a:xfrm>
          <a:prstGeom prst="rect">
            <a:avLst/>
          </a:prstGeom>
        </p:spPr>
      </p:pic>
    </p:spTree>
    <p:extLst>
      <p:ext uri="{BB962C8B-B14F-4D97-AF65-F5344CB8AC3E}">
        <p14:creationId xmlns:p14="http://schemas.microsoft.com/office/powerpoint/2010/main" val="33199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Tahap</a:t>
            </a:r>
            <a:r>
              <a:rPr lang="en-US" b="1" dirty="0" smtClean="0"/>
              <a:t> </a:t>
            </a:r>
            <a:r>
              <a:rPr lang="en-US" b="1" dirty="0" err="1" smtClean="0"/>
              <a:t>Eksplorasi</a:t>
            </a:r>
            <a:r>
              <a:rPr lang="en-US" b="1" dirty="0" smtClean="0"/>
              <a:t> Data</a:t>
            </a:r>
            <a:br>
              <a:rPr lang="en-US" b="1" dirty="0" smtClean="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0320" y="2022050"/>
            <a:ext cx="5857250" cy="4835950"/>
          </a:xfrm>
        </p:spPr>
      </p:pic>
      <p:sp>
        <p:nvSpPr>
          <p:cNvPr id="5" name="Rectangle 4"/>
          <p:cNvSpPr/>
          <p:nvPr/>
        </p:nvSpPr>
        <p:spPr>
          <a:xfrm>
            <a:off x="838200" y="2223525"/>
            <a:ext cx="4714188" cy="4801314"/>
          </a:xfrm>
          <a:prstGeom prst="rect">
            <a:avLst/>
          </a:prstGeom>
        </p:spPr>
        <p:txBody>
          <a:bodyPr wrap="square">
            <a:spAutoFit/>
          </a:bodyPr>
          <a:lstStyle/>
          <a:p>
            <a:pPr algn="just"/>
            <a:r>
              <a:rPr lang="en-US" dirty="0" err="1" smtClean="0"/>
              <a:t>Bagian</a:t>
            </a:r>
            <a:r>
              <a:rPr lang="en-US" dirty="0" smtClean="0"/>
              <a:t> yang </a:t>
            </a:r>
            <a:r>
              <a:rPr lang="en-US" dirty="0" err="1" smtClean="0"/>
              <a:t>berwarna</a:t>
            </a:r>
            <a:r>
              <a:rPr lang="en-US" dirty="0" smtClean="0"/>
              <a:t> </a:t>
            </a:r>
            <a:r>
              <a:rPr lang="en-US" dirty="0" err="1" smtClean="0"/>
              <a:t>merah</a:t>
            </a:r>
            <a:r>
              <a:rPr lang="en-US" dirty="0" smtClean="0"/>
              <a:t> </a:t>
            </a:r>
            <a:r>
              <a:rPr lang="en-US" dirty="0" err="1" smtClean="0"/>
              <a:t>adalah</a:t>
            </a:r>
            <a:r>
              <a:rPr lang="en-US" dirty="0" smtClean="0"/>
              <a:t> </a:t>
            </a:r>
            <a:r>
              <a:rPr lang="en-US" dirty="0" err="1" smtClean="0"/>
              <a:t>spesies</a:t>
            </a:r>
            <a:r>
              <a:rPr lang="en-US" dirty="0" smtClean="0"/>
              <a:t> </a:t>
            </a:r>
            <a:r>
              <a:rPr lang="en-US" dirty="0" err="1" smtClean="0"/>
              <a:t>setosa</a:t>
            </a:r>
            <a:r>
              <a:rPr lang="en-US" dirty="0" smtClean="0"/>
              <a:t>. </a:t>
            </a:r>
            <a:r>
              <a:rPr lang="en-US" dirty="0" err="1" smtClean="0"/>
              <a:t>Seperti</a:t>
            </a:r>
            <a:r>
              <a:rPr lang="en-US" dirty="0" smtClean="0"/>
              <a:t> </a:t>
            </a:r>
            <a:r>
              <a:rPr lang="en-US" dirty="0" err="1" smtClean="0"/>
              <a:t>terlihat</a:t>
            </a:r>
            <a:r>
              <a:rPr lang="en-US" dirty="0" smtClean="0"/>
              <a:t> </a:t>
            </a:r>
            <a:r>
              <a:rPr lang="en-US" dirty="0" err="1" smtClean="0"/>
              <a:t>pada</a:t>
            </a:r>
            <a:r>
              <a:rPr lang="en-US" dirty="0" smtClean="0"/>
              <a:t> </a:t>
            </a:r>
            <a:r>
              <a:rPr lang="en-US" dirty="0" err="1" smtClean="0"/>
              <a:t>gambar</a:t>
            </a:r>
            <a:r>
              <a:rPr lang="en-US" dirty="0" smtClean="0"/>
              <a:t> di </a:t>
            </a:r>
            <a:r>
              <a:rPr lang="en-US" dirty="0" err="1" smtClean="0"/>
              <a:t>atas</a:t>
            </a:r>
            <a:r>
              <a:rPr lang="en-US" dirty="0" smtClean="0"/>
              <a:t>, </a:t>
            </a:r>
            <a:r>
              <a:rPr lang="en-US" dirty="0" err="1" smtClean="0"/>
              <a:t>spesies</a:t>
            </a:r>
            <a:r>
              <a:rPr lang="en-US" dirty="0" smtClean="0"/>
              <a:t> </a:t>
            </a:r>
            <a:r>
              <a:rPr lang="en-US" dirty="0" err="1" smtClean="0"/>
              <a:t>ini</a:t>
            </a:r>
            <a:r>
              <a:rPr lang="en-US" dirty="0" smtClean="0"/>
              <a:t> </a:t>
            </a:r>
            <a:r>
              <a:rPr lang="en-US" dirty="0" err="1" smtClean="0"/>
              <a:t>terpisah</a:t>
            </a:r>
            <a:r>
              <a:rPr lang="en-US" dirty="0" smtClean="0"/>
              <a:t> </a:t>
            </a:r>
            <a:r>
              <a:rPr lang="en-US" dirty="0" err="1" smtClean="0"/>
              <a:t>jauh</a:t>
            </a:r>
            <a:r>
              <a:rPr lang="en-US" dirty="0" smtClean="0"/>
              <a:t> </a:t>
            </a:r>
            <a:r>
              <a:rPr lang="en-US" dirty="0" err="1" smtClean="0"/>
              <a:t>dari</a:t>
            </a:r>
            <a:r>
              <a:rPr lang="en-US" dirty="0" smtClean="0"/>
              <a:t> </a:t>
            </a:r>
            <a:r>
              <a:rPr lang="en-US" dirty="0" err="1" smtClean="0"/>
              <a:t>kedua</a:t>
            </a:r>
            <a:r>
              <a:rPr lang="en-US" dirty="0" smtClean="0"/>
              <a:t> </a:t>
            </a:r>
            <a:r>
              <a:rPr lang="en-US" dirty="0" err="1" smtClean="0"/>
              <a:t>spesies</a:t>
            </a:r>
            <a:r>
              <a:rPr lang="en-US" dirty="0" smtClean="0"/>
              <a:t> </a:t>
            </a:r>
            <a:r>
              <a:rPr lang="en-US" dirty="0" err="1" smtClean="0"/>
              <a:t>lainnya</a:t>
            </a:r>
            <a:r>
              <a:rPr lang="en-US" dirty="0" smtClean="0"/>
              <a:t>. </a:t>
            </a:r>
            <a:r>
              <a:rPr lang="en-US" dirty="0" err="1" smtClean="0"/>
              <a:t>Sehingga</a:t>
            </a:r>
            <a:r>
              <a:rPr lang="en-US" dirty="0" smtClean="0"/>
              <a:t> </a:t>
            </a:r>
            <a:r>
              <a:rPr lang="en-US" dirty="0" err="1" smtClean="0"/>
              <a:t>akan</a:t>
            </a:r>
            <a:r>
              <a:rPr lang="en-US" dirty="0" smtClean="0"/>
              <a:t> </a:t>
            </a:r>
            <a:r>
              <a:rPr lang="en-US" dirty="0" err="1" smtClean="0"/>
              <a:t>mdah</a:t>
            </a:r>
            <a:r>
              <a:rPr lang="en-US" dirty="0" smtClean="0"/>
              <a:t> </a:t>
            </a:r>
            <a:r>
              <a:rPr lang="en-US" dirty="0" err="1" smtClean="0"/>
              <a:t>dipisahkan</a:t>
            </a:r>
            <a:r>
              <a:rPr lang="en-US" dirty="0" smtClean="0"/>
              <a:t> </a:t>
            </a:r>
            <a:r>
              <a:rPr lang="en-US" dirty="0" err="1" smtClean="0"/>
              <a:t>menjadi</a:t>
            </a:r>
            <a:r>
              <a:rPr lang="en-US" dirty="0" smtClean="0"/>
              <a:t> </a:t>
            </a:r>
            <a:r>
              <a:rPr lang="en-US" dirty="0" err="1" smtClean="0"/>
              <a:t>satu</a:t>
            </a:r>
            <a:r>
              <a:rPr lang="en-US" dirty="0" smtClean="0"/>
              <a:t> </a:t>
            </a:r>
            <a:r>
              <a:rPr lang="en-US" dirty="0" err="1" smtClean="0"/>
              <a:t>klaster</a:t>
            </a:r>
            <a:r>
              <a:rPr lang="en-US" dirty="0" smtClean="0"/>
              <a:t> </a:t>
            </a:r>
            <a:r>
              <a:rPr lang="en-US" dirty="0" err="1" smtClean="0"/>
              <a:t>tersendiri</a:t>
            </a:r>
            <a:r>
              <a:rPr lang="en-US" dirty="0" smtClean="0"/>
              <a:t>. </a:t>
            </a:r>
            <a:r>
              <a:rPr lang="en-US" dirty="0" err="1" smtClean="0"/>
              <a:t>Antara</a:t>
            </a:r>
            <a:r>
              <a:rPr lang="en-US" dirty="0" smtClean="0"/>
              <a:t> </a:t>
            </a:r>
            <a:r>
              <a:rPr lang="en-US" dirty="0" err="1" smtClean="0"/>
              <a:t>spesies</a:t>
            </a:r>
            <a:r>
              <a:rPr lang="en-US" dirty="0" smtClean="0"/>
              <a:t> </a:t>
            </a:r>
            <a:r>
              <a:rPr lang="en-US" dirty="0" err="1" smtClean="0"/>
              <a:t>virginica</a:t>
            </a:r>
            <a:r>
              <a:rPr lang="en-US" dirty="0" smtClean="0"/>
              <a:t> </a:t>
            </a:r>
            <a:r>
              <a:rPr lang="en-US" dirty="0" err="1" smtClean="0"/>
              <a:t>dan</a:t>
            </a:r>
            <a:r>
              <a:rPr lang="en-US" dirty="0" smtClean="0"/>
              <a:t> </a:t>
            </a:r>
            <a:r>
              <a:rPr lang="en-US" dirty="0" err="1" smtClean="0"/>
              <a:t>versicolor</a:t>
            </a:r>
            <a:r>
              <a:rPr lang="en-US" dirty="0" smtClean="0"/>
              <a:t> </a:t>
            </a:r>
            <a:r>
              <a:rPr lang="en-US" dirty="0" err="1" smtClean="0"/>
              <a:t>terlihat</a:t>
            </a:r>
            <a:r>
              <a:rPr lang="en-US" dirty="0" smtClean="0"/>
              <a:t> </a:t>
            </a:r>
            <a:r>
              <a:rPr lang="en-US" dirty="0" err="1" smtClean="0"/>
              <a:t>beberapa</a:t>
            </a:r>
            <a:r>
              <a:rPr lang="en-US" dirty="0" smtClean="0"/>
              <a:t> </a:t>
            </a:r>
            <a:r>
              <a:rPr lang="en-US" dirty="0" err="1" smtClean="0"/>
              <a:t>titik</a:t>
            </a:r>
            <a:r>
              <a:rPr lang="en-US" dirty="0" smtClean="0"/>
              <a:t> </a:t>
            </a:r>
            <a:r>
              <a:rPr lang="en-US" dirty="0" err="1" smtClean="0"/>
              <a:t>terlalu</a:t>
            </a:r>
            <a:r>
              <a:rPr lang="en-US" dirty="0" smtClean="0"/>
              <a:t> </a:t>
            </a:r>
            <a:r>
              <a:rPr lang="en-US" dirty="0" err="1" smtClean="0"/>
              <a:t>berdekatan</a:t>
            </a:r>
            <a:r>
              <a:rPr lang="en-US" dirty="0" smtClean="0"/>
              <a:t>. Hal </a:t>
            </a:r>
            <a:r>
              <a:rPr lang="en-US" dirty="0" err="1" smtClean="0"/>
              <a:t>ini</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tantangan</a:t>
            </a:r>
            <a:r>
              <a:rPr lang="en-US" dirty="0" smtClean="0"/>
              <a:t> </a:t>
            </a:r>
            <a:r>
              <a:rPr lang="en-US" dirty="0" err="1" smtClean="0"/>
              <a:t>tersendiri</a:t>
            </a:r>
            <a:r>
              <a:rPr lang="en-US" dirty="0" smtClean="0"/>
              <a:t> </a:t>
            </a:r>
            <a:r>
              <a:rPr lang="en-US" dirty="0" err="1" smtClean="0"/>
              <a:t>untuk</a:t>
            </a:r>
            <a:r>
              <a:rPr lang="en-US" dirty="0" smtClean="0"/>
              <a:t> </a:t>
            </a:r>
            <a:r>
              <a:rPr lang="en-US" dirty="0" err="1" smtClean="0"/>
              <a:t>memisahkan</a:t>
            </a:r>
            <a:r>
              <a:rPr lang="en-US" dirty="0" smtClean="0"/>
              <a:t> </a:t>
            </a:r>
            <a:r>
              <a:rPr lang="en-US" dirty="0" err="1" smtClean="0"/>
              <a:t>kedua</a:t>
            </a:r>
            <a:r>
              <a:rPr lang="en-US" dirty="0" smtClean="0"/>
              <a:t> </a:t>
            </a:r>
            <a:r>
              <a:rPr lang="en-US" dirty="0" err="1" smtClean="0"/>
              <a:t>spesies</a:t>
            </a:r>
            <a:r>
              <a:rPr lang="en-US" dirty="0" smtClean="0"/>
              <a:t> </a:t>
            </a:r>
            <a:r>
              <a:rPr lang="en-US" dirty="0" err="1" smtClean="0"/>
              <a:t>tersebut</a:t>
            </a:r>
            <a:r>
              <a:rPr lang="en-US" dirty="0" smtClean="0"/>
              <a:t> 100%.  Ok </a:t>
            </a:r>
            <a:r>
              <a:rPr lang="en-US" dirty="0" err="1" smtClean="0"/>
              <a:t>kita</a:t>
            </a:r>
            <a:r>
              <a:rPr lang="en-US" dirty="0" smtClean="0"/>
              <a:t> </a:t>
            </a:r>
            <a:r>
              <a:rPr lang="en-US" dirty="0" err="1" smtClean="0"/>
              <a:t>pasang</a:t>
            </a:r>
            <a:r>
              <a:rPr lang="en-US" dirty="0" smtClean="0"/>
              <a:t> target 95% </a:t>
            </a:r>
            <a:r>
              <a:rPr lang="en-US" dirty="0" err="1" smtClean="0"/>
              <a:t>keberhasilan</a:t>
            </a:r>
            <a:r>
              <a:rPr lang="en-US" dirty="0" smtClean="0"/>
              <a:t> </a:t>
            </a:r>
            <a:r>
              <a:rPr lang="en-US" dirty="0" err="1" smtClean="0"/>
              <a:t>kita</a:t>
            </a:r>
            <a:r>
              <a:rPr lang="en-US" dirty="0" smtClean="0"/>
              <a:t> </a:t>
            </a:r>
            <a:r>
              <a:rPr lang="en-US" dirty="0" err="1" smtClean="0"/>
              <a:t>membuat</a:t>
            </a:r>
            <a:r>
              <a:rPr lang="en-US" dirty="0" smtClean="0"/>
              <a:t> </a:t>
            </a:r>
            <a:r>
              <a:rPr lang="en-US" dirty="0" err="1" smtClean="0"/>
              <a:t>klaster</a:t>
            </a:r>
            <a:r>
              <a:rPr lang="en-US" dirty="0" smtClean="0"/>
              <a:t> </a:t>
            </a:r>
            <a:r>
              <a:rPr lang="en-US" dirty="0" err="1" smtClean="0"/>
              <a:t>spesies</a:t>
            </a:r>
            <a:r>
              <a:rPr lang="en-US" dirty="0" smtClean="0"/>
              <a:t> </a:t>
            </a:r>
            <a:r>
              <a:rPr lang="en-US" dirty="0" err="1" smtClean="0"/>
              <a:t>bunga</a:t>
            </a:r>
            <a:r>
              <a:rPr lang="en-US" dirty="0" smtClean="0"/>
              <a:t> iris.</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35025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rPr>
              <a:t>Klasterisasi</a:t>
            </a:r>
            <a:r>
              <a:rPr lang="en-US" b="1" dirty="0" smtClean="0">
                <a:effectLst/>
              </a:rPr>
              <a:t> </a:t>
            </a:r>
            <a:r>
              <a:rPr lang="en-US" b="1" dirty="0" err="1" smtClean="0">
                <a:effectLst/>
              </a:rPr>
              <a:t>Spesies</a:t>
            </a:r>
            <a:r>
              <a:rPr lang="en-US" b="1" dirty="0" smtClean="0">
                <a:effectLst/>
              </a:rPr>
              <a:t> </a:t>
            </a:r>
            <a:r>
              <a:rPr lang="en-US" b="1" dirty="0" err="1" smtClean="0">
                <a:effectLst/>
              </a:rPr>
              <a:t>Bunga</a:t>
            </a:r>
            <a:r>
              <a:rPr lang="en-US" b="1" dirty="0" smtClean="0">
                <a:effectLst/>
              </a:rPr>
              <a:t> Iris</a:t>
            </a:r>
            <a:br>
              <a:rPr lang="en-US" b="1" dirty="0" smtClean="0">
                <a:effectLst/>
              </a:rPr>
            </a:br>
            <a:endParaRPr lang="en-US" dirty="0"/>
          </a:p>
        </p:txBody>
      </p:sp>
      <p:sp>
        <p:nvSpPr>
          <p:cNvPr id="3" name="Content Placeholder 2"/>
          <p:cNvSpPr>
            <a:spLocks noGrp="1"/>
          </p:cNvSpPr>
          <p:nvPr>
            <p:ph idx="1"/>
          </p:nvPr>
        </p:nvSpPr>
        <p:spPr/>
        <p:txBody>
          <a:bodyPr/>
          <a:lstStyle/>
          <a:p>
            <a:r>
              <a:rPr lang="en-US" sz="1600" dirty="0" err="1" smtClean="0"/>
              <a:t>Tadi</a:t>
            </a:r>
            <a:r>
              <a:rPr lang="en-US" sz="1600" dirty="0" smtClean="0"/>
              <a:t> </a:t>
            </a:r>
            <a:r>
              <a:rPr lang="en-US" sz="1600" dirty="0" err="1" smtClean="0"/>
              <a:t>kita</a:t>
            </a:r>
            <a:r>
              <a:rPr lang="en-US" sz="1600" dirty="0" smtClean="0"/>
              <a:t> </a:t>
            </a:r>
            <a:r>
              <a:rPr lang="en-US" sz="1600" dirty="0" err="1" smtClean="0"/>
              <a:t>sudah</a:t>
            </a:r>
            <a:r>
              <a:rPr lang="en-US" sz="1600" dirty="0" smtClean="0"/>
              <a:t> </a:t>
            </a:r>
            <a:r>
              <a:rPr lang="en-US" sz="1600" dirty="0" err="1" smtClean="0"/>
              <a:t>lihat</a:t>
            </a:r>
            <a:r>
              <a:rPr lang="en-US" sz="1600" dirty="0" smtClean="0"/>
              <a:t> </a:t>
            </a:r>
            <a:r>
              <a:rPr lang="en-US" sz="1600" dirty="0" err="1" smtClean="0"/>
              <a:t>datanya</a:t>
            </a:r>
            <a:r>
              <a:rPr lang="en-US" sz="1600" dirty="0" smtClean="0"/>
              <a:t>, </a:t>
            </a:r>
            <a:r>
              <a:rPr lang="en-US" sz="1600" dirty="0" err="1" smtClean="0"/>
              <a:t>sekarang</a:t>
            </a:r>
            <a:r>
              <a:rPr lang="en-US" sz="1600" dirty="0" smtClean="0"/>
              <a:t> </a:t>
            </a:r>
            <a:r>
              <a:rPr lang="en-US" sz="1600" dirty="0" err="1" smtClean="0"/>
              <a:t>kita</a:t>
            </a:r>
            <a:r>
              <a:rPr lang="en-US" sz="1600" dirty="0" smtClean="0"/>
              <a:t> </a:t>
            </a:r>
            <a:r>
              <a:rPr lang="en-US" sz="1600" dirty="0" err="1" smtClean="0"/>
              <a:t>coba</a:t>
            </a:r>
            <a:r>
              <a:rPr lang="en-US" sz="1600" dirty="0" smtClean="0"/>
              <a:t> </a:t>
            </a:r>
            <a:r>
              <a:rPr lang="en-US" sz="1600" dirty="0" err="1" smtClean="0"/>
              <a:t>untuk</a:t>
            </a:r>
            <a:r>
              <a:rPr lang="en-US" sz="1600" dirty="0" smtClean="0"/>
              <a:t> </a:t>
            </a:r>
            <a:r>
              <a:rPr lang="en-US" sz="1600" dirty="0" err="1" smtClean="0"/>
              <a:t>membuat</a:t>
            </a:r>
            <a:r>
              <a:rPr lang="en-US" sz="1600" dirty="0" smtClean="0"/>
              <a:t> </a:t>
            </a:r>
            <a:r>
              <a:rPr lang="en-US" sz="1600" dirty="0" err="1" smtClean="0"/>
              <a:t>klasternya</a:t>
            </a:r>
            <a:r>
              <a:rPr lang="en-US" sz="1600" dirty="0" smtClean="0"/>
              <a:t>. </a:t>
            </a:r>
            <a:r>
              <a:rPr lang="en-US" sz="1600" dirty="0" err="1" smtClean="0"/>
              <a:t>Karena</a:t>
            </a:r>
            <a:r>
              <a:rPr lang="en-US" sz="1600" dirty="0" smtClean="0"/>
              <a:t> proses </a:t>
            </a:r>
            <a:r>
              <a:rPr lang="en-US" sz="1600" dirty="0" err="1" smtClean="0"/>
              <a:t>awal</a:t>
            </a:r>
            <a:r>
              <a:rPr lang="en-US" sz="1600" dirty="0" smtClean="0"/>
              <a:t> </a:t>
            </a:r>
            <a:r>
              <a:rPr lang="en-US" sz="1600" dirty="0" err="1" smtClean="0"/>
              <a:t>klaster</a:t>
            </a:r>
            <a:r>
              <a:rPr lang="en-US" sz="1600" dirty="0" smtClean="0"/>
              <a:t> </a:t>
            </a:r>
            <a:r>
              <a:rPr lang="en-US" sz="1600" dirty="0" err="1" smtClean="0"/>
              <a:t>bersifat</a:t>
            </a:r>
            <a:r>
              <a:rPr lang="en-US" sz="1600" dirty="0" smtClean="0"/>
              <a:t> </a:t>
            </a:r>
            <a:r>
              <a:rPr lang="en-US" sz="1600" dirty="0" err="1" smtClean="0"/>
              <a:t>acak</a:t>
            </a:r>
            <a:r>
              <a:rPr lang="en-US" sz="1600" dirty="0" smtClean="0"/>
              <a:t>, </a:t>
            </a:r>
            <a:r>
              <a:rPr lang="en-US" sz="1600" dirty="0" err="1" smtClean="0"/>
              <a:t>kita</a:t>
            </a:r>
            <a:r>
              <a:rPr lang="en-US" sz="1600" dirty="0" smtClean="0"/>
              <a:t> </a:t>
            </a:r>
            <a:r>
              <a:rPr lang="en-US" sz="1600" dirty="0" err="1" smtClean="0"/>
              <a:t>tentukan</a:t>
            </a:r>
            <a:r>
              <a:rPr lang="en-US" sz="1600" dirty="0" smtClean="0"/>
              <a:t> seed (1234) </a:t>
            </a:r>
            <a:r>
              <a:rPr lang="en-US" sz="1600" dirty="0" err="1" smtClean="0"/>
              <a:t>dimana</a:t>
            </a:r>
            <a:r>
              <a:rPr lang="en-US" sz="1600" dirty="0" smtClean="0"/>
              <a:t> </a:t>
            </a:r>
            <a:r>
              <a:rPr lang="en-US" sz="1600" dirty="0" err="1" smtClean="0"/>
              <a:t>kita</a:t>
            </a:r>
            <a:r>
              <a:rPr lang="en-US" sz="1600" dirty="0" smtClean="0"/>
              <a:t> </a:t>
            </a:r>
            <a:r>
              <a:rPr lang="en-US" sz="1600" dirty="0" err="1" smtClean="0"/>
              <a:t>akan</a:t>
            </a:r>
            <a:r>
              <a:rPr lang="en-US" sz="1600" dirty="0" smtClean="0"/>
              <a:t> </a:t>
            </a:r>
            <a:r>
              <a:rPr lang="en-US" sz="1600" dirty="0" err="1" smtClean="0"/>
              <a:t>buat</a:t>
            </a:r>
            <a:r>
              <a:rPr lang="en-US" sz="1600" dirty="0" smtClean="0"/>
              <a:t> </a:t>
            </a:r>
            <a:r>
              <a:rPr lang="en-US" sz="1600" dirty="0" err="1" smtClean="0"/>
              <a:t>tiga</a:t>
            </a:r>
            <a:r>
              <a:rPr lang="en-US" sz="1600" dirty="0" smtClean="0"/>
              <a:t> </a:t>
            </a:r>
            <a:r>
              <a:rPr lang="en-US" sz="1600" dirty="0" err="1" smtClean="0"/>
              <a:t>klaster</a:t>
            </a:r>
            <a:r>
              <a:rPr lang="en-US" sz="1600" dirty="0" smtClean="0"/>
              <a:t> k=3, </a:t>
            </a:r>
            <a:r>
              <a:rPr lang="en-US" sz="1600" dirty="0" err="1" smtClean="0"/>
              <a:t>karena</a:t>
            </a:r>
            <a:r>
              <a:rPr lang="en-US" sz="1600" dirty="0" smtClean="0"/>
              <a:t> </a:t>
            </a:r>
            <a:r>
              <a:rPr lang="en-US" sz="1600" dirty="0" err="1" smtClean="0"/>
              <a:t>spesies</a:t>
            </a:r>
            <a:r>
              <a:rPr lang="en-US" sz="1600" dirty="0" smtClean="0"/>
              <a:t> </a:t>
            </a:r>
            <a:r>
              <a:rPr lang="en-US" sz="1600" dirty="0" err="1" smtClean="0"/>
              <a:t>bunga</a:t>
            </a:r>
            <a:r>
              <a:rPr lang="en-US" sz="1600" dirty="0" smtClean="0"/>
              <a:t>  iris </a:t>
            </a:r>
            <a:r>
              <a:rPr lang="en-US" sz="1600" dirty="0" err="1" smtClean="0"/>
              <a:t>memang</a:t>
            </a:r>
            <a:r>
              <a:rPr lang="en-US" sz="1600" dirty="0" smtClean="0"/>
              <a:t> </a:t>
            </a:r>
            <a:r>
              <a:rPr lang="en-US" sz="1600" dirty="0" err="1" smtClean="0"/>
              <a:t>ada</a:t>
            </a:r>
            <a:r>
              <a:rPr lang="en-US" sz="1600" dirty="0" smtClean="0"/>
              <a:t> 3 </a:t>
            </a:r>
            <a:r>
              <a:rPr lang="en-US" sz="1600" dirty="0" err="1" smtClean="0"/>
              <a:t>dengan</a:t>
            </a:r>
            <a:r>
              <a:rPr lang="en-US" sz="1600" dirty="0" smtClean="0"/>
              <a:t> </a:t>
            </a:r>
            <a:r>
              <a:rPr lang="en-US" sz="1600" dirty="0" err="1" smtClean="0"/>
              <a:t>hanya</a:t>
            </a:r>
            <a:r>
              <a:rPr lang="en-US" sz="1600" dirty="0" smtClean="0"/>
              <a:t> </a:t>
            </a:r>
            <a:r>
              <a:rPr lang="en-US" sz="1600" dirty="0" err="1" smtClean="0"/>
              <a:t>menggunakan</a:t>
            </a:r>
            <a:r>
              <a:rPr lang="en-US" sz="1600" dirty="0" smtClean="0"/>
              <a:t> </a:t>
            </a:r>
            <a:r>
              <a:rPr lang="en-US" sz="1600" dirty="0" err="1" smtClean="0"/>
              <a:t>variabel</a:t>
            </a:r>
            <a:r>
              <a:rPr lang="en-US" sz="1600" dirty="0" smtClean="0"/>
              <a:t> </a:t>
            </a:r>
            <a:r>
              <a:rPr lang="en-US" sz="1600" dirty="0" err="1" smtClean="0"/>
              <a:t>petal.length</a:t>
            </a:r>
            <a:r>
              <a:rPr lang="en-US" sz="1600" dirty="0" smtClean="0"/>
              <a:t> </a:t>
            </a:r>
            <a:r>
              <a:rPr lang="en-US" sz="1600" dirty="0" err="1" smtClean="0"/>
              <a:t>dan</a:t>
            </a:r>
            <a:r>
              <a:rPr lang="en-US" sz="1600" dirty="0" smtClean="0"/>
              <a:t> </a:t>
            </a:r>
            <a:r>
              <a:rPr lang="en-US" sz="1600" dirty="0" err="1" smtClean="0"/>
              <a:t>petal.width</a:t>
            </a:r>
            <a:r>
              <a:rPr lang="en-US" sz="1600" dirty="0" smtClean="0"/>
              <a:t> yang </a:t>
            </a:r>
            <a:r>
              <a:rPr lang="en-US" sz="1600" dirty="0" err="1" smtClean="0"/>
              <a:t>merupakan</a:t>
            </a:r>
            <a:r>
              <a:rPr lang="en-US" sz="1600" dirty="0" smtClean="0"/>
              <a:t> </a:t>
            </a:r>
            <a:r>
              <a:rPr lang="en-US" sz="1600" dirty="0" err="1" smtClean="0"/>
              <a:t>kolom</a:t>
            </a:r>
            <a:r>
              <a:rPr lang="en-US" sz="1600" dirty="0" smtClean="0"/>
              <a:t> </a:t>
            </a:r>
            <a:r>
              <a:rPr lang="en-US" sz="1600" dirty="0" err="1" smtClean="0"/>
              <a:t>ke</a:t>
            </a:r>
            <a:r>
              <a:rPr lang="en-US" sz="1600" dirty="0" smtClean="0"/>
              <a:t> 3 </a:t>
            </a:r>
            <a:r>
              <a:rPr lang="en-US" sz="1600" dirty="0" err="1" smtClean="0"/>
              <a:t>dan</a:t>
            </a:r>
            <a:r>
              <a:rPr lang="en-US" sz="1600" dirty="0" smtClean="0"/>
              <a:t> 4 di dataset iris.</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02852"/>
            <a:ext cx="9215048" cy="3843046"/>
          </a:xfrm>
          <a:prstGeom prst="rect">
            <a:avLst/>
          </a:prstGeom>
        </p:spPr>
      </p:pic>
    </p:spTree>
    <p:extLst>
      <p:ext uri="{BB962C8B-B14F-4D97-AF65-F5344CB8AC3E}">
        <p14:creationId xmlns:p14="http://schemas.microsoft.com/office/powerpoint/2010/main" val="338010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rPr>
              <a:t>Klasterisasi</a:t>
            </a:r>
            <a:r>
              <a:rPr lang="en-US" b="1" dirty="0" smtClean="0">
                <a:effectLst/>
              </a:rPr>
              <a:t> </a:t>
            </a:r>
            <a:r>
              <a:rPr lang="en-US" b="1" dirty="0" err="1" smtClean="0">
                <a:effectLst/>
              </a:rPr>
              <a:t>Spesies</a:t>
            </a:r>
            <a:r>
              <a:rPr lang="en-US" b="1" dirty="0" smtClean="0">
                <a:effectLst/>
              </a:rPr>
              <a:t> </a:t>
            </a:r>
            <a:r>
              <a:rPr lang="en-US" b="1" dirty="0" err="1" smtClean="0">
                <a:effectLst/>
              </a:rPr>
              <a:t>Bunga</a:t>
            </a:r>
            <a:r>
              <a:rPr lang="en-US" b="1" dirty="0" smtClean="0">
                <a:effectLst/>
              </a:rPr>
              <a:t> Iris</a:t>
            </a:r>
            <a:br>
              <a:rPr lang="en-US" b="1" dirty="0" smtClean="0">
                <a:effectLst/>
              </a:rPr>
            </a:br>
            <a:endParaRPr lang="en-US" dirty="0"/>
          </a:p>
        </p:txBody>
      </p:sp>
      <p:sp>
        <p:nvSpPr>
          <p:cNvPr id="3" name="Content Placeholder 2"/>
          <p:cNvSpPr>
            <a:spLocks noGrp="1"/>
          </p:cNvSpPr>
          <p:nvPr>
            <p:ph idx="1"/>
          </p:nvPr>
        </p:nvSpPr>
        <p:spPr>
          <a:xfrm>
            <a:off x="838200" y="1853905"/>
            <a:ext cx="10515600" cy="4351338"/>
          </a:xfrm>
        </p:spPr>
        <p:txBody>
          <a:bodyPr>
            <a:normAutofit fontScale="77500" lnSpcReduction="20000"/>
          </a:bodyPr>
          <a:lstStyle/>
          <a:p>
            <a:r>
              <a:rPr lang="en-US" dirty="0" err="1"/>
              <a:t>Sekarang</a:t>
            </a:r>
            <a:r>
              <a:rPr lang="en-US" dirty="0"/>
              <a:t>, </a:t>
            </a:r>
            <a:r>
              <a:rPr lang="en-US" dirty="0" err="1"/>
              <a:t>mari</a:t>
            </a:r>
            <a:r>
              <a:rPr lang="en-US" dirty="0"/>
              <a:t> </a:t>
            </a:r>
            <a:r>
              <a:rPr lang="en-US" dirty="0" err="1"/>
              <a:t>kita</a:t>
            </a:r>
            <a:r>
              <a:rPr lang="en-US" dirty="0"/>
              <a:t> </a:t>
            </a:r>
            <a:r>
              <a:rPr lang="en-US" dirty="0" err="1"/>
              <a:t>bandingkan</a:t>
            </a:r>
            <a:r>
              <a:rPr lang="en-US" dirty="0"/>
              <a:t> </a:t>
            </a:r>
            <a:r>
              <a:rPr lang="en-US" dirty="0" err="1"/>
              <a:t>hasil</a:t>
            </a:r>
            <a:r>
              <a:rPr lang="en-US" dirty="0"/>
              <a:t> </a:t>
            </a:r>
            <a:r>
              <a:rPr lang="en-US" dirty="0" err="1"/>
              <a:t>klaster</a:t>
            </a:r>
            <a:r>
              <a:rPr lang="en-US" dirty="0"/>
              <a:t> </a:t>
            </a:r>
            <a:r>
              <a:rPr lang="en-US" dirty="0" err="1"/>
              <a:t>dengan</a:t>
            </a:r>
            <a:r>
              <a:rPr lang="en-US" dirty="0"/>
              <a:t> data species </a:t>
            </a:r>
            <a:r>
              <a:rPr lang="en-US" dirty="0" err="1"/>
              <a:t>bunga</a:t>
            </a:r>
            <a:r>
              <a:rPr lang="en-US" dirty="0"/>
              <a:t> iris yang </a:t>
            </a:r>
            <a:r>
              <a:rPr lang="en-US" dirty="0" err="1" smtClean="0"/>
              <a:t>sesungguhnya</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err="1" smtClean="0"/>
              <a:t>Spesies</a:t>
            </a:r>
            <a:r>
              <a:rPr lang="en-US" dirty="0" smtClean="0"/>
              <a:t> </a:t>
            </a:r>
            <a:r>
              <a:rPr lang="en-US" dirty="0" err="1" smtClean="0"/>
              <a:t>setosa</a:t>
            </a:r>
            <a:r>
              <a:rPr lang="en-US" dirty="0" smtClean="0"/>
              <a:t>=cluster 1, species </a:t>
            </a:r>
            <a:r>
              <a:rPr lang="en-US" dirty="0" err="1" smtClean="0"/>
              <a:t>versicolor</a:t>
            </a:r>
            <a:r>
              <a:rPr lang="en-US" dirty="0" smtClean="0"/>
              <a:t> = cluster 2, </a:t>
            </a:r>
            <a:r>
              <a:rPr lang="en-US" dirty="0" err="1" smtClean="0"/>
              <a:t>dan</a:t>
            </a:r>
            <a:r>
              <a:rPr lang="en-US" dirty="0" smtClean="0"/>
              <a:t> </a:t>
            </a:r>
            <a:r>
              <a:rPr lang="en-US" dirty="0" err="1" smtClean="0"/>
              <a:t>spesiesvirginica</a:t>
            </a:r>
            <a:r>
              <a:rPr lang="en-US" dirty="0" smtClean="0"/>
              <a:t>=cluster 3. K means </a:t>
            </a:r>
            <a:r>
              <a:rPr lang="en-US" dirty="0" err="1" smtClean="0"/>
              <a:t>gagal</a:t>
            </a:r>
            <a:r>
              <a:rPr lang="en-US" dirty="0" smtClean="0"/>
              <a:t> </a:t>
            </a:r>
            <a:r>
              <a:rPr lang="en-US" dirty="0" err="1" smtClean="0"/>
              <a:t>memprediksi</a:t>
            </a:r>
            <a:r>
              <a:rPr lang="en-US" dirty="0" smtClean="0"/>
              <a:t> 2 </a:t>
            </a:r>
            <a:r>
              <a:rPr lang="en-US" dirty="0" err="1" smtClean="0"/>
              <a:t>versicolor</a:t>
            </a:r>
            <a:r>
              <a:rPr lang="en-US" dirty="0" smtClean="0"/>
              <a:t>, </a:t>
            </a:r>
            <a:r>
              <a:rPr lang="en-US" dirty="0" err="1" smtClean="0"/>
              <a:t>dan</a:t>
            </a:r>
            <a:r>
              <a:rPr lang="en-US" dirty="0" smtClean="0"/>
              <a:t> 4 </a:t>
            </a:r>
            <a:r>
              <a:rPr lang="en-US" dirty="0" err="1" smtClean="0"/>
              <a:t>virginica</a:t>
            </a:r>
            <a:r>
              <a:rPr lang="en-US" dirty="0" smtClean="0"/>
              <a:t> </a:t>
            </a:r>
            <a:r>
              <a:rPr lang="en-US" dirty="0" err="1" smtClean="0"/>
              <a:t>totsl</a:t>
            </a:r>
            <a:r>
              <a:rPr lang="en-US" dirty="0" smtClean="0"/>
              <a:t> 6 </a:t>
            </a:r>
            <a:r>
              <a:rPr lang="en-US" dirty="0" err="1" smtClean="0"/>
              <a:t>kesalahan</a:t>
            </a:r>
            <a:r>
              <a:rPr lang="en-US" dirty="0" smtClean="0"/>
              <a:t>. </a:t>
            </a:r>
            <a:r>
              <a:rPr lang="en-US" dirty="0" err="1" smtClean="0"/>
              <a:t>Sedangkan</a:t>
            </a:r>
            <a:r>
              <a:rPr lang="en-US" dirty="0" smtClean="0"/>
              <a:t> yang </a:t>
            </a:r>
            <a:r>
              <a:rPr lang="en-US" dirty="0" err="1" smtClean="0"/>
              <a:t>lainnya</a:t>
            </a:r>
            <a:r>
              <a:rPr lang="en-US" dirty="0" smtClean="0"/>
              <a:t> </a:t>
            </a:r>
            <a:r>
              <a:rPr lang="en-US" dirty="0" err="1" smtClean="0"/>
              <a:t>benar</a:t>
            </a:r>
            <a:r>
              <a:rPr lang="en-US" dirty="0" smtClean="0"/>
              <a:t>. </a:t>
            </a:r>
            <a:r>
              <a:rPr lang="en-US" dirty="0" err="1" smtClean="0"/>
              <a:t>yaitu</a:t>
            </a:r>
            <a:r>
              <a:rPr lang="en-US" dirty="0" smtClean="0"/>
              <a:t> 50+48+46=144. </a:t>
            </a:r>
            <a:r>
              <a:rPr lang="en-US" dirty="0" err="1" smtClean="0"/>
              <a:t>Jadi</a:t>
            </a:r>
            <a:r>
              <a:rPr lang="en-US" dirty="0" smtClean="0"/>
              <a:t> </a:t>
            </a:r>
            <a:r>
              <a:rPr lang="en-US" dirty="0" err="1" smtClean="0"/>
              <a:t>akurasi</a:t>
            </a:r>
            <a:r>
              <a:rPr lang="en-US" dirty="0" smtClean="0"/>
              <a:t> </a:t>
            </a:r>
            <a:r>
              <a:rPr lang="en-US" dirty="0" err="1" smtClean="0"/>
              <a:t>Kmeans</a:t>
            </a:r>
            <a:r>
              <a:rPr lang="en-US" dirty="0" smtClean="0"/>
              <a:t> </a:t>
            </a:r>
            <a:r>
              <a:rPr lang="en-US" dirty="0" err="1" smtClean="0"/>
              <a:t>adalah</a:t>
            </a:r>
            <a:r>
              <a:rPr lang="en-US" dirty="0" smtClean="0"/>
              <a:t>  144/(144+6)=96%. </a:t>
            </a:r>
            <a:r>
              <a:rPr lang="en-US" dirty="0" err="1" smtClean="0"/>
              <a:t>Berarti</a:t>
            </a:r>
            <a:r>
              <a:rPr lang="en-US" dirty="0" smtClean="0"/>
              <a:t> target </a:t>
            </a:r>
            <a:r>
              <a:rPr lang="en-US" dirty="0" err="1" smtClean="0"/>
              <a:t>kita</a:t>
            </a:r>
            <a:r>
              <a:rPr lang="en-US" dirty="0" smtClean="0"/>
              <a:t> </a:t>
            </a:r>
            <a:r>
              <a:rPr lang="en-US" dirty="0" err="1" smtClean="0"/>
              <a:t>tercapai</a:t>
            </a:r>
            <a:r>
              <a:rPr lang="en-US" dirty="0" smtClean="0"/>
              <a:t>.</a:t>
            </a: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898" y="2626513"/>
            <a:ext cx="4852841" cy="2115169"/>
          </a:xfrm>
          <a:prstGeom prst="rect">
            <a:avLst/>
          </a:prstGeom>
        </p:spPr>
      </p:pic>
    </p:spTree>
    <p:extLst>
      <p:ext uri="{BB962C8B-B14F-4D97-AF65-F5344CB8AC3E}">
        <p14:creationId xmlns:p14="http://schemas.microsoft.com/office/powerpoint/2010/main" val="277987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610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Clustering Data Iris Dengan Algoritma Kmeans</vt:lpstr>
      <vt:lpstr>Cara kerja Kmeans membuat klaster di R:</vt:lpstr>
      <vt:lpstr> Kelebihan Kmeans</vt:lpstr>
      <vt:lpstr>Kelemahan Kmeans </vt:lpstr>
      <vt:lpstr>Tahap Eksplorasi Data </vt:lpstr>
      <vt:lpstr>Tahap Eksplorasi Data </vt:lpstr>
      <vt:lpstr>Tahap Eksplorasi Data </vt:lpstr>
      <vt:lpstr>Klasterisasi Spesies Bunga Iris </vt:lpstr>
      <vt:lpstr>Klasterisasi Spesies Bunga Iris </vt:lpstr>
      <vt:lpstr>visualisasi hasil klaster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erpan</dc:creator>
  <cp:lastModifiedBy>erpan</cp:lastModifiedBy>
  <cp:revision>4</cp:revision>
  <dcterms:created xsi:type="dcterms:W3CDTF">2019-12-04T10:21:39Z</dcterms:created>
  <dcterms:modified xsi:type="dcterms:W3CDTF">2019-12-04T10:46:56Z</dcterms:modified>
</cp:coreProperties>
</file>