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ver-wallerpaper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blue-tri-color-logo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Rectangle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owerpoint template-04.pn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IBM Sales &amp; Distribution"/>
          <p:cNvSpPr txBox="1"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IBM® Corporation  2016                                                                                                                                                    IBM Internal Use Only"/>
          <p:cNvSpPr txBox="1"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owerpoint template-04.pn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ectangle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IBM Sales &amp; Distribution"/>
          <p:cNvSpPr txBox="1"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IBM® Corporation  2016                                                                                                                                                         IBM Internal Use Only"/>
          <p:cNvSpPr txBox="1"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itle Text"/>
          <p:cNvSpPr txBox="1"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© 2017 IBM Corporation"/>
          <p:cNvSpPr txBox="1"/>
          <p:nvPr/>
        </p:nvSpPr>
        <p:spPr>
          <a:xfrm>
            <a:off x="817033" y="6489700"/>
            <a:ext cx="1589618" cy="16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9200">
              <a:defRPr sz="800">
                <a:solidFill>
                  <a:srgbClr val="5A5A5A"/>
                </a:solidFill>
              </a:defRPr>
            </a:lvl1pPr>
          </a:lstStyle>
          <a:p>
            <a:pPr/>
            <a:r>
              <a:t>© 2017 IBM Corporation</a:t>
            </a: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790577" y="795407"/>
            <a:ext cx="5283201" cy="523221"/>
          </a:xfrm>
          <a:prstGeom prst="rect">
            <a:avLst/>
          </a:prstGeom>
        </p:spPr>
        <p:txBody>
          <a:bodyPr lIns="0" tIns="0" rIns="0" bIns="0"/>
          <a:lstStyle>
            <a:lvl1pPr defTabSz="1219200">
              <a:lnSpc>
                <a:spcPts val="4000"/>
              </a:lnSpc>
              <a:defRPr sz="3600">
                <a:solidFill>
                  <a:srgbClr val="559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1781366" y="6560959"/>
            <a:ext cx="127001" cy="127001"/>
          </a:xfrm>
          <a:prstGeom prst="rect">
            <a:avLst/>
          </a:prstGeom>
        </p:spPr>
        <p:txBody>
          <a:bodyPr/>
          <a:lstStyle>
            <a:lvl1pPr defTabSz="1219200">
              <a:defRPr sz="8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ic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/>
          <p:nvPr>
            <p:ph type="title"/>
          </p:nvPr>
        </p:nvSpPr>
        <p:spPr>
          <a:xfrm>
            <a:off x="790577" y="795407"/>
            <a:ext cx="5283201" cy="523221"/>
          </a:xfrm>
          <a:prstGeom prst="rect">
            <a:avLst/>
          </a:prstGeom>
        </p:spPr>
        <p:txBody>
          <a:bodyPr lIns="0" tIns="0" rIns="0" bIns="0"/>
          <a:lstStyle>
            <a:lvl1pPr defTabSz="1219200">
              <a:lnSpc>
                <a:spcPts val="4000"/>
              </a:lnSpc>
              <a:defRPr sz="3600">
                <a:solidFill>
                  <a:srgbClr val="5596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1781366" y="6560959"/>
            <a:ext cx="127001" cy="127001"/>
          </a:xfrm>
          <a:prstGeom prst="rect">
            <a:avLst/>
          </a:prstGeom>
        </p:spPr>
        <p:txBody>
          <a:bodyPr/>
          <a:lstStyle>
            <a:lvl1pPr defTabSz="1219200">
              <a:defRPr sz="8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1" name="Title Text"/>
          <p:cNvSpPr txBox="1"/>
          <p:nvPr>
            <p:ph type="title"/>
          </p:nvPr>
        </p:nvSpPr>
        <p:spPr>
          <a:xfrm>
            <a:off x="390794" y="60119"/>
            <a:ext cx="11191616" cy="879208"/>
          </a:xfrm>
          <a:prstGeom prst="rect">
            <a:avLst/>
          </a:prstGeom>
        </p:spPr>
        <p:txBody>
          <a:bodyPr lIns="60959" tIns="60959" rIns="60959" bIns="60959" anchor="ctr"/>
          <a:lstStyle>
            <a:lvl1pPr defTabSz="457200">
              <a:defRPr>
                <a:solidFill>
                  <a:srgbClr val="4178B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" name="Body Level One…"/>
          <p:cNvSpPr txBox="1"/>
          <p:nvPr>
            <p:ph type="body" idx="1"/>
          </p:nvPr>
        </p:nvSpPr>
        <p:spPr>
          <a:xfrm>
            <a:off x="390794" y="1202336"/>
            <a:ext cx="11191616" cy="4923830"/>
          </a:xfrm>
          <a:prstGeom prst="rect">
            <a:avLst/>
          </a:prstGeom>
        </p:spPr>
        <p:txBody>
          <a:bodyPr lIns="60959" tIns="60959" rIns="60959" bIns="60959"/>
          <a:lstStyle>
            <a:lvl1pPr marL="180974" indent="-180974" defTabSz="457200">
              <a:spcBef>
                <a:spcPts val="500"/>
              </a:spcBef>
              <a:buClr>
                <a:srgbClr val="4178BE"/>
              </a:buClr>
              <a:buFont typeface="Arial"/>
              <a:buChar char="•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8601" indent="-208816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531813" indent="-216298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895350" indent="-450057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941785" indent="-271462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1669426" y="6507666"/>
            <a:ext cx="247632" cy="232897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1219200">
              <a:defRPr sz="800">
                <a:solidFill>
                  <a:srgbClr val="5AAA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4178BE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FFFFFF"/>
                </a:solidFill>
              </a:defRPr>
            </a:pPr>
          </a:p>
        </p:txBody>
      </p:sp>
      <p:grpSp>
        <p:nvGrpSpPr>
          <p:cNvPr id="204" name="Group"/>
          <p:cNvGrpSpPr/>
          <p:nvPr/>
        </p:nvGrpSpPr>
        <p:grpSpPr>
          <a:xfrm>
            <a:off x="-1" y="-14893"/>
            <a:ext cx="12190695" cy="6835415"/>
            <a:chOff x="0" y="0"/>
            <a:chExt cx="12190693" cy="6835413"/>
          </a:xfrm>
        </p:grpSpPr>
        <p:sp>
          <p:nvSpPr>
            <p:cNvPr id="202" name="Shape"/>
            <p:cNvSpPr/>
            <p:nvPr/>
          </p:nvSpPr>
          <p:spPr>
            <a:xfrm>
              <a:off x="0" y="0"/>
              <a:ext cx="3841825" cy="428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087" y="21600"/>
                  </a:lnTo>
                  <a:cubicBezTo>
                    <a:pt x="1801" y="20087"/>
                    <a:pt x="779" y="18519"/>
                    <a:pt x="0" y="16927"/>
                  </a:cubicBez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Shape"/>
            <p:cNvSpPr/>
            <p:nvPr/>
          </p:nvSpPr>
          <p:spPr>
            <a:xfrm>
              <a:off x="604992" y="0"/>
              <a:ext cx="11585702" cy="683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7" y="21600"/>
                  </a:moveTo>
                  <a:lnTo>
                    <a:pt x="0" y="13658"/>
                  </a:lnTo>
                  <a:lnTo>
                    <a:pt x="6194" y="0"/>
                  </a:lnTo>
                  <a:lnTo>
                    <a:pt x="21600" y="0"/>
                  </a:lnTo>
                  <a:lnTo>
                    <a:pt x="21600" y="13685"/>
                  </a:lnTo>
                  <a:lnTo>
                    <a:pt x="10817" y="21600"/>
                  </a:lnTo>
                </a:path>
              </a:pathLst>
            </a:custGeom>
            <a:solidFill>
              <a:srgbClr val="264A6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691091" y="482605"/>
            <a:ext cx="1151257" cy="348536"/>
            <a:chOff x="0" y="0"/>
            <a:chExt cx="1151255" cy="348535"/>
          </a:xfrm>
        </p:grpSpPr>
        <p:sp>
          <p:nvSpPr>
            <p:cNvPr id="205" name="Shape"/>
            <p:cNvSpPr/>
            <p:nvPr/>
          </p:nvSpPr>
          <p:spPr>
            <a:xfrm>
              <a:off x="715272" y="92641"/>
              <a:ext cx="16595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45" y="0"/>
                  </a:lnTo>
                  <a:cubicBezTo>
                    <a:pt x="20838" y="9450"/>
                    <a:pt x="21176" y="139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Shape"/>
            <p:cNvSpPr/>
            <p:nvPr/>
          </p:nvSpPr>
          <p:spPr>
            <a:xfrm>
              <a:off x="922097" y="92641"/>
              <a:ext cx="165960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355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Shape"/>
            <p:cNvSpPr/>
            <p:nvPr/>
          </p:nvSpPr>
          <p:spPr>
            <a:xfrm>
              <a:off x="810066" y="140039"/>
              <a:ext cx="93516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0" y="0"/>
                  </a:moveTo>
                  <a:lnTo>
                    <a:pt x="19032" y="0"/>
                  </a:lnTo>
                  <a:cubicBezTo>
                    <a:pt x="19636" y="4050"/>
                    <a:pt x="21600" y="21600"/>
                    <a:pt x="21449" y="21600"/>
                  </a:cubicBezTo>
                  <a:lnTo>
                    <a:pt x="2266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Shape"/>
            <p:cNvSpPr/>
            <p:nvPr/>
          </p:nvSpPr>
          <p:spPr>
            <a:xfrm>
              <a:off x="901988" y="140039"/>
              <a:ext cx="91281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18" y="21600"/>
                  </a:moveTo>
                  <a:lnTo>
                    <a:pt x="0" y="21600"/>
                  </a:lnTo>
                  <a:lnTo>
                    <a:pt x="2434" y="0"/>
                  </a:lnTo>
                  <a:lnTo>
                    <a:pt x="21600" y="0"/>
                  </a:lnTo>
                  <a:lnTo>
                    <a:pt x="19318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Shape"/>
            <p:cNvSpPr/>
            <p:nvPr/>
          </p:nvSpPr>
          <p:spPr>
            <a:xfrm>
              <a:off x="830175" y="185281"/>
              <a:ext cx="145845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41" y="21600"/>
                  </a:moveTo>
                  <a:lnTo>
                    <a:pt x="1459" y="21600"/>
                  </a:lnTo>
                  <a:cubicBezTo>
                    <a:pt x="778" y="12600"/>
                    <a:pt x="486" y="7650"/>
                    <a:pt x="0" y="0"/>
                  </a:cubicBezTo>
                  <a:lnTo>
                    <a:pt x="21600" y="0"/>
                  </a:lnTo>
                  <a:lnTo>
                    <a:pt x="20141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Shape"/>
            <p:cNvSpPr/>
            <p:nvPr/>
          </p:nvSpPr>
          <p:spPr>
            <a:xfrm>
              <a:off x="715272" y="232679"/>
              <a:ext cx="94141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Shape"/>
            <p:cNvSpPr/>
            <p:nvPr/>
          </p:nvSpPr>
          <p:spPr>
            <a:xfrm>
              <a:off x="993911" y="232679"/>
              <a:ext cx="94143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Shape"/>
            <p:cNvSpPr/>
            <p:nvPr/>
          </p:nvSpPr>
          <p:spPr>
            <a:xfrm>
              <a:off x="715272" y="185281"/>
              <a:ext cx="94141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Shape"/>
            <p:cNvSpPr/>
            <p:nvPr/>
          </p:nvSpPr>
          <p:spPr>
            <a:xfrm>
              <a:off x="993911" y="185281"/>
              <a:ext cx="94143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Shape"/>
            <p:cNvSpPr/>
            <p:nvPr/>
          </p:nvSpPr>
          <p:spPr>
            <a:xfrm>
              <a:off x="715272" y="140039"/>
              <a:ext cx="94141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Shape"/>
            <p:cNvSpPr/>
            <p:nvPr/>
          </p:nvSpPr>
          <p:spPr>
            <a:xfrm>
              <a:off x="993911" y="140039"/>
              <a:ext cx="94143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Shape"/>
            <p:cNvSpPr/>
            <p:nvPr/>
          </p:nvSpPr>
          <p:spPr>
            <a:xfrm>
              <a:off x="652075" y="280076"/>
              <a:ext cx="157336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Shape"/>
            <p:cNvSpPr/>
            <p:nvPr/>
          </p:nvSpPr>
          <p:spPr>
            <a:xfrm>
              <a:off x="652075" y="325320"/>
              <a:ext cx="157336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Shape"/>
            <p:cNvSpPr/>
            <p:nvPr/>
          </p:nvSpPr>
          <p:spPr>
            <a:xfrm>
              <a:off x="310238" y="232679"/>
              <a:ext cx="94143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9" name="Shape"/>
            <p:cNvSpPr/>
            <p:nvPr/>
          </p:nvSpPr>
          <p:spPr>
            <a:xfrm>
              <a:off x="310238" y="92641"/>
              <a:ext cx="94143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Shape"/>
            <p:cNvSpPr/>
            <p:nvPr/>
          </p:nvSpPr>
          <p:spPr>
            <a:xfrm>
              <a:off x="63196" y="232679"/>
              <a:ext cx="94139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Shape"/>
            <p:cNvSpPr/>
            <p:nvPr/>
          </p:nvSpPr>
          <p:spPr>
            <a:xfrm>
              <a:off x="63196" y="185281"/>
              <a:ext cx="94139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Shape"/>
            <p:cNvSpPr/>
            <p:nvPr/>
          </p:nvSpPr>
          <p:spPr>
            <a:xfrm>
              <a:off x="63196" y="140039"/>
              <a:ext cx="9413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Shape"/>
            <p:cNvSpPr/>
            <p:nvPr/>
          </p:nvSpPr>
          <p:spPr>
            <a:xfrm>
              <a:off x="63196" y="92641"/>
              <a:ext cx="9413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Shape"/>
            <p:cNvSpPr/>
            <p:nvPr/>
          </p:nvSpPr>
          <p:spPr>
            <a:xfrm>
              <a:off x="0" y="280076"/>
              <a:ext cx="217665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Shape"/>
            <p:cNvSpPr/>
            <p:nvPr/>
          </p:nvSpPr>
          <p:spPr>
            <a:xfrm>
              <a:off x="0" y="325320"/>
              <a:ext cx="217665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Shape"/>
            <p:cNvSpPr/>
            <p:nvPr/>
          </p:nvSpPr>
          <p:spPr>
            <a:xfrm>
              <a:off x="0" y="0"/>
              <a:ext cx="217665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Shape"/>
            <p:cNvSpPr/>
            <p:nvPr/>
          </p:nvSpPr>
          <p:spPr>
            <a:xfrm>
              <a:off x="0" y="47397"/>
              <a:ext cx="217665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Shape"/>
            <p:cNvSpPr/>
            <p:nvPr/>
          </p:nvSpPr>
          <p:spPr>
            <a:xfrm>
              <a:off x="652075" y="0"/>
              <a:ext cx="18606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467" y="0"/>
                  </a:lnTo>
                  <a:cubicBezTo>
                    <a:pt x="20845" y="7650"/>
                    <a:pt x="21147" y="121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Shape"/>
            <p:cNvSpPr/>
            <p:nvPr/>
          </p:nvSpPr>
          <p:spPr>
            <a:xfrm>
              <a:off x="652075" y="47397"/>
              <a:ext cx="20617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58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Shape"/>
            <p:cNvSpPr/>
            <p:nvPr/>
          </p:nvSpPr>
          <p:spPr>
            <a:xfrm>
              <a:off x="965185" y="0"/>
              <a:ext cx="186071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204" y="0"/>
                  </a:lnTo>
                  <a:lnTo>
                    <a:pt x="2160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" name="Shape"/>
            <p:cNvSpPr/>
            <p:nvPr/>
          </p:nvSpPr>
          <p:spPr>
            <a:xfrm>
              <a:off x="945078" y="47397"/>
              <a:ext cx="20617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19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" name="Shape"/>
            <p:cNvSpPr/>
            <p:nvPr/>
          </p:nvSpPr>
          <p:spPr>
            <a:xfrm>
              <a:off x="993911" y="280076"/>
              <a:ext cx="157338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" name="Shape"/>
            <p:cNvSpPr/>
            <p:nvPr/>
          </p:nvSpPr>
          <p:spPr>
            <a:xfrm>
              <a:off x="993911" y="325320"/>
              <a:ext cx="157338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Triangle"/>
            <p:cNvSpPr/>
            <p:nvPr/>
          </p:nvSpPr>
          <p:spPr>
            <a:xfrm>
              <a:off x="890498" y="325320"/>
              <a:ext cx="22306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1127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Shape"/>
            <p:cNvSpPr/>
            <p:nvPr/>
          </p:nvSpPr>
          <p:spPr>
            <a:xfrm>
              <a:off x="870391" y="280076"/>
              <a:ext cx="62546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3825" y="21600"/>
                  </a:lnTo>
                  <a:cubicBezTo>
                    <a:pt x="2700" y="13950"/>
                    <a:pt x="1800" y="9900"/>
                    <a:pt x="0" y="0"/>
                  </a:cubicBezTo>
                  <a:lnTo>
                    <a:pt x="21600" y="0"/>
                  </a:lnTo>
                  <a:lnTo>
                    <a:pt x="180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Shape"/>
            <p:cNvSpPr/>
            <p:nvPr/>
          </p:nvSpPr>
          <p:spPr>
            <a:xfrm>
              <a:off x="850282" y="232679"/>
              <a:ext cx="102768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6" y="21600"/>
                  </a:moveTo>
                  <a:lnTo>
                    <a:pt x="2174" y="21600"/>
                  </a:lnTo>
                  <a:cubicBezTo>
                    <a:pt x="1223" y="11250"/>
                    <a:pt x="1223" y="11250"/>
                    <a:pt x="0" y="0"/>
                  </a:cubicBezTo>
                  <a:lnTo>
                    <a:pt x="21600" y="0"/>
                  </a:lnTo>
                  <a:lnTo>
                    <a:pt x="19426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Shape"/>
            <p:cNvSpPr/>
            <p:nvPr/>
          </p:nvSpPr>
          <p:spPr>
            <a:xfrm>
              <a:off x="310238" y="185281"/>
              <a:ext cx="295224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736" y="0"/>
                  </a:lnTo>
                  <a:cubicBezTo>
                    <a:pt x="20453" y="6750"/>
                    <a:pt x="21074" y="139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" name="Shape"/>
            <p:cNvSpPr/>
            <p:nvPr/>
          </p:nvSpPr>
          <p:spPr>
            <a:xfrm>
              <a:off x="496956" y="232679"/>
              <a:ext cx="125740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0812" y="0"/>
                  </a:lnTo>
                  <a:cubicBezTo>
                    <a:pt x="21262" y="7200"/>
                    <a:pt x="21600" y="13950"/>
                    <a:pt x="21600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" name="Shape"/>
            <p:cNvSpPr/>
            <p:nvPr/>
          </p:nvSpPr>
          <p:spPr>
            <a:xfrm>
              <a:off x="249915" y="280076"/>
              <a:ext cx="369908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ubicBezTo>
                    <a:pt x="21447" y="7650"/>
                    <a:pt x="21218" y="14850"/>
                    <a:pt x="20875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" name="Shape"/>
            <p:cNvSpPr/>
            <p:nvPr/>
          </p:nvSpPr>
          <p:spPr>
            <a:xfrm>
              <a:off x="249915" y="325320"/>
              <a:ext cx="32969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ubicBezTo>
                    <a:pt x="20154" y="13500"/>
                    <a:pt x="18241" y="21600"/>
                    <a:pt x="16200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Shape"/>
            <p:cNvSpPr/>
            <p:nvPr/>
          </p:nvSpPr>
          <p:spPr>
            <a:xfrm>
              <a:off x="310238" y="140039"/>
              <a:ext cx="295224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36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074" y="8100"/>
                    <a:pt x="20453" y="15300"/>
                    <a:pt x="19736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Shape"/>
            <p:cNvSpPr/>
            <p:nvPr/>
          </p:nvSpPr>
          <p:spPr>
            <a:xfrm>
              <a:off x="496956" y="92641"/>
              <a:ext cx="125740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12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7650"/>
                    <a:pt x="21262" y="14850"/>
                    <a:pt x="20812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3" name="Shape"/>
            <p:cNvSpPr/>
            <p:nvPr/>
          </p:nvSpPr>
          <p:spPr>
            <a:xfrm>
              <a:off x="249915" y="0"/>
              <a:ext cx="32969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200" y="0"/>
                  </a:lnTo>
                  <a:cubicBezTo>
                    <a:pt x="18283" y="0"/>
                    <a:pt x="20154" y="810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Shape"/>
            <p:cNvSpPr/>
            <p:nvPr/>
          </p:nvSpPr>
          <p:spPr>
            <a:xfrm>
              <a:off x="249915" y="47397"/>
              <a:ext cx="36990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0875" y="0"/>
                  </a:lnTo>
                  <a:cubicBezTo>
                    <a:pt x="21142" y="6894"/>
                    <a:pt x="21447" y="14247"/>
                    <a:pt x="21600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6" name="Title Text"/>
          <p:cNvSpPr txBox="1"/>
          <p:nvPr>
            <p:ph type="title"/>
          </p:nvPr>
        </p:nvSpPr>
        <p:spPr>
          <a:xfrm>
            <a:off x="669023" y="2596865"/>
            <a:ext cx="10363201" cy="1122090"/>
          </a:xfrm>
          <a:prstGeom prst="rect">
            <a:avLst/>
          </a:prstGeom>
        </p:spPr>
        <p:txBody>
          <a:bodyPr lIns="60959" tIns="60959" rIns="60959" bIns="60959" anchor="b"/>
          <a:lstStyle>
            <a:lvl1pPr algn="r" defTabSz="457200">
              <a:lnSpc>
                <a:spcPct val="85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" name="Body Level One…"/>
          <p:cNvSpPr txBox="1"/>
          <p:nvPr>
            <p:ph type="body" sz="quarter" idx="1"/>
          </p:nvPr>
        </p:nvSpPr>
        <p:spPr>
          <a:xfrm>
            <a:off x="669023" y="3711339"/>
            <a:ext cx="10363201" cy="824847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429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6858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0287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3716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xfrm>
            <a:off x="5892800" y="5998147"/>
            <a:ext cx="2844800" cy="343873"/>
          </a:xfrm>
          <a:prstGeom prst="rect">
            <a:avLst/>
          </a:prstGeom>
        </p:spPr>
        <p:txBody>
          <a:bodyPr wrap="square" lIns="60959" tIns="60959" rIns="60959" bIns="60959" anchor="ctr"/>
          <a:lstStyle>
            <a:lvl1pPr algn="r" defTabSz="1219200">
              <a:defRPr sz="1600">
                <a:solidFill>
                  <a:srgbClr val="6D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6" name="Page"/>
          <p:cNvSpPr txBox="1"/>
          <p:nvPr/>
        </p:nvSpPr>
        <p:spPr>
          <a:xfrm>
            <a:off x="3454400" y="6489700"/>
            <a:ext cx="262467" cy="16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9200">
              <a:defRPr sz="800">
                <a:solidFill>
                  <a:srgbClr val="5A5A5A"/>
                </a:solidFill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257" name="Title Text"/>
          <p:cNvSpPr txBox="1"/>
          <p:nvPr>
            <p:ph type="title"/>
          </p:nvPr>
        </p:nvSpPr>
        <p:spPr>
          <a:xfrm>
            <a:off x="790577" y="795407"/>
            <a:ext cx="5887563" cy="523221"/>
          </a:xfrm>
          <a:prstGeom prst="rect">
            <a:avLst/>
          </a:prstGeom>
        </p:spPr>
        <p:txBody>
          <a:bodyPr lIns="60959" tIns="60959" rIns="60959" bIns="60959" anchor="ctr"/>
          <a:lstStyle>
            <a:lvl1pPr defTabSz="457200">
              <a:lnSpc>
                <a:spcPts val="4000"/>
              </a:lnSpc>
              <a:defRPr sz="3600">
                <a:solidFill>
                  <a:srgbClr val="00B4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3723217" y="6489700"/>
            <a:ext cx="127001" cy="127000"/>
          </a:xfrm>
          <a:prstGeom prst="rect">
            <a:avLst/>
          </a:prstGeom>
        </p:spPr>
        <p:txBody>
          <a:bodyPr/>
          <a:lstStyle>
            <a:lvl1pPr defTabSz="1219200">
              <a:defRPr sz="8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6" name="Title Text"/>
          <p:cNvSpPr txBox="1"/>
          <p:nvPr>
            <p:ph type="title"/>
          </p:nvPr>
        </p:nvSpPr>
        <p:spPr>
          <a:xfrm>
            <a:off x="390794" y="60119"/>
            <a:ext cx="11191616" cy="879208"/>
          </a:xfrm>
          <a:prstGeom prst="rect">
            <a:avLst/>
          </a:prstGeom>
        </p:spPr>
        <p:txBody>
          <a:bodyPr lIns="60959" tIns="60959" rIns="60959" bIns="60959" anchor="ctr"/>
          <a:lstStyle>
            <a:lvl1pPr defTabSz="457200">
              <a:defRPr>
                <a:solidFill>
                  <a:srgbClr val="4178B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" name="Body Level One…"/>
          <p:cNvSpPr txBox="1"/>
          <p:nvPr>
            <p:ph type="body" idx="1"/>
          </p:nvPr>
        </p:nvSpPr>
        <p:spPr>
          <a:xfrm>
            <a:off x="390794" y="1202336"/>
            <a:ext cx="11191616" cy="4923830"/>
          </a:xfrm>
          <a:prstGeom prst="rect">
            <a:avLst/>
          </a:prstGeom>
        </p:spPr>
        <p:txBody>
          <a:bodyPr lIns="60959" tIns="60959" rIns="60959" bIns="60959"/>
          <a:lstStyle>
            <a:lvl1pPr marL="180974" indent="-180974" defTabSz="457200">
              <a:spcBef>
                <a:spcPts val="500"/>
              </a:spcBef>
              <a:buClr>
                <a:srgbClr val="4178BE"/>
              </a:buClr>
              <a:buFont typeface="Arial"/>
              <a:buChar char="•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8601" indent="-208816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531813" indent="-216298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895350" indent="-450057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941785" indent="-271462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11669426" y="6507666"/>
            <a:ext cx="247632" cy="232897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1219200">
              <a:defRPr sz="800">
                <a:solidFill>
                  <a:srgbClr val="5AAA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6" name="Title Text"/>
          <p:cNvSpPr txBox="1"/>
          <p:nvPr>
            <p:ph type="title"/>
          </p:nvPr>
        </p:nvSpPr>
        <p:spPr>
          <a:xfrm>
            <a:off x="390794" y="60119"/>
            <a:ext cx="11191616" cy="879208"/>
          </a:xfrm>
          <a:prstGeom prst="rect">
            <a:avLst/>
          </a:prstGeom>
        </p:spPr>
        <p:txBody>
          <a:bodyPr lIns="60959" tIns="60959" rIns="60959" bIns="60959" anchor="ctr"/>
          <a:lstStyle>
            <a:lvl1pPr defTabSz="457200">
              <a:defRPr>
                <a:solidFill>
                  <a:srgbClr val="4178B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7" name="Body Level One…"/>
          <p:cNvSpPr txBox="1"/>
          <p:nvPr>
            <p:ph type="body" idx="1"/>
          </p:nvPr>
        </p:nvSpPr>
        <p:spPr>
          <a:xfrm>
            <a:off x="390794" y="1202336"/>
            <a:ext cx="11191616" cy="4923830"/>
          </a:xfrm>
          <a:prstGeom prst="rect">
            <a:avLst/>
          </a:prstGeom>
        </p:spPr>
        <p:txBody>
          <a:bodyPr lIns="60959" tIns="60959" rIns="60959" bIns="60959"/>
          <a:lstStyle>
            <a:lvl1pPr marL="180974" indent="-180974" defTabSz="457200">
              <a:spcBef>
                <a:spcPts val="500"/>
              </a:spcBef>
              <a:buClr>
                <a:srgbClr val="4178BE"/>
              </a:buClr>
              <a:buFont typeface="Arial"/>
              <a:buChar char="•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8601" indent="-208816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531813" indent="-216298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895350" indent="-450057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941785" indent="-271462" defTabSz="457200">
              <a:spcBef>
                <a:spcPts val="500"/>
              </a:spcBef>
              <a:buClr>
                <a:srgbClr val="4178BE"/>
              </a:buClr>
              <a:buFont typeface="Arial"/>
              <a:defRPr>
                <a:solidFill>
                  <a:srgbClr val="777677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11669426" y="6507666"/>
            <a:ext cx="247632" cy="232897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1219200">
              <a:defRPr sz="800">
                <a:solidFill>
                  <a:srgbClr val="5AAA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"/>
          <p:cNvSpPr/>
          <p:nvPr/>
        </p:nvSpPr>
        <p:spPr>
          <a:xfrm>
            <a:off x="-1" y="939323"/>
            <a:ext cx="12192002" cy="1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0" tIns="0" rIns="0" bIns="0"/>
          <a:lstStyle/>
          <a:p>
            <a:pPr defTabSz="6096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Rectangle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4178BE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609600">
              <a:defRPr sz="1600">
                <a:solidFill>
                  <a:srgbClr val="FFFFFF"/>
                </a:solidFill>
              </a:defRPr>
            </a:pPr>
          </a:p>
        </p:txBody>
      </p:sp>
      <p:grpSp>
        <p:nvGrpSpPr>
          <p:cNvPr id="289" name="Group"/>
          <p:cNvGrpSpPr/>
          <p:nvPr/>
        </p:nvGrpSpPr>
        <p:grpSpPr>
          <a:xfrm>
            <a:off x="-1" y="-14893"/>
            <a:ext cx="12190695" cy="6835415"/>
            <a:chOff x="0" y="0"/>
            <a:chExt cx="12190693" cy="6835413"/>
          </a:xfrm>
        </p:grpSpPr>
        <p:sp>
          <p:nvSpPr>
            <p:cNvPr id="287" name="Shape"/>
            <p:cNvSpPr/>
            <p:nvPr/>
          </p:nvSpPr>
          <p:spPr>
            <a:xfrm>
              <a:off x="0" y="0"/>
              <a:ext cx="3841825" cy="428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087" y="21600"/>
                  </a:lnTo>
                  <a:cubicBezTo>
                    <a:pt x="1801" y="20087"/>
                    <a:pt x="779" y="18519"/>
                    <a:pt x="0" y="16927"/>
                  </a:cubicBez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8" name="Shape"/>
            <p:cNvSpPr/>
            <p:nvPr/>
          </p:nvSpPr>
          <p:spPr>
            <a:xfrm>
              <a:off x="604992" y="0"/>
              <a:ext cx="11585702" cy="683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7" y="21600"/>
                  </a:moveTo>
                  <a:lnTo>
                    <a:pt x="0" y="13658"/>
                  </a:lnTo>
                  <a:lnTo>
                    <a:pt x="6194" y="0"/>
                  </a:lnTo>
                  <a:lnTo>
                    <a:pt x="21600" y="0"/>
                  </a:lnTo>
                  <a:lnTo>
                    <a:pt x="21600" y="13685"/>
                  </a:lnTo>
                  <a:lnTo>
                    <a:pt x="10817" y="21600"/>
                  </a:lnTo>
                </a:path>
              </a:pathLst>
            </a:custGeom>
            <a:solidFill>
              <a:srgbClr val="264A6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691091" y="482605"/>
            <a:ext cx="1151257" cy="348536"/>
            <a:chOff x="0" y="0"/>
            <a:chExt cx="1151255" cy="348535"/>
          </a:xfrm>
        </p:grpSpPr>
        <p:sp>
          <p:nvSpPr>
            <p:cNvPr id="290" name="Shape"/>
            <p:cNvSpPr/>
            <p:nvPr/>
          </p:nvSpPr>
          <p:spPr>
            <a:xfrm>
              <a:off x="715272" y="92641"/>
              <a:ext cx="16595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45" y="0"/>
                  </a:lnTo>
                  <a:cubicBezTo>
                    <a:pt x="20838" y="9450"/>
                    <a:pt x="21176" y="139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Shape"/>
            <p:cNvSpPr/>
            <p:nvPr/>
          </p:nvSpPr>
          <p:spPr>
            <a:xfrm>
              <a:off x="922097" y="92641"/>
              <a:ext cx="165960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355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Shape"/>
            <p:cNvSpPr/>
            <p:nvPr/>
          </p:nvSpPr>
          <p:spPr>
            <a:xfrm>
              <a:off x="810066" y="140039"/>
              <a:ext cx="93516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0" y="0"/>
                  </a:moveTo>
                  <a:lnTo>
                    <a:pt x="19032" y="0"/>
                  </a:lnTo>
                  <a:cubicBezTo>
                    <a:pt x="19636" y="4050"/>
                    <a:pt x="21600" y="21600"/>
                    <a:pt x="21449" y="21600"/>
                  </a:cubicBezTo>
                  <a:lnTo>
                    <a:pt x="2266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3" name="Shape"/>
            <p:cNvSpPr/>
            <p:nvPr/>
          </p:nvSpPr>
          <p:spPr>
            <a:xfrm>
              <a:off x="901988" y="140039"/>
              <a:ext cx="91281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18" y="21600"/>
                  </a:moveTo>
                  <a:lnTo>
                    <a:pt x="0" y="21600"/>
                  </a:lnTo>
                  <a:lnTo>
                    <a:pt x="2434" y="0"/>
                  </a:lnTo>
                  <a:lnTo>
                    <a:pt x="21600" y="0"/>
                  </a:lnTo>
                  <a:lnTo>
                    <a:pt x="19318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4" name="Shape"/>
            <p:cNvSpPr/>
            <p:nvPr/>
          </p:nvSpPr>
          <p:spPr>
            <a:xfrm>
              <a:off x="830175" y="185281"/>
              <a:ext cx="145845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41" y="21600"/>
                  </a:moveTo>
                  <a:lnTo>
                    <a:pt x="1459" y="21600"/>
                  </a:lnTo>
                  <a:cubicBezTo>
                    <a:pt x="778" y="12600"/>
                    <a:pt x="486" y="7650"/>
                    <a:pt x="0" y="0"/>
                  </a:cubicBezTo>
                  <a:lnTo>
                    <a:pt x="21600" y="0"/>
                  </a:lnTo>
                  <a:lnTo>
                    <a:pt x="20141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Shape"/>
            <p:cNvSpPr/>
            <p:nvPr/>
          </p:nvSpPr>
          <p:spPr>
            <a:xfrm>
              <a:off x="715272" y="232679"/>
              <a:ext cx="94141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Shape"/>
            <p:cNvSpPr/>
            <p:nvPr/>
          </p:nvSpPr>
          <p:spPr>
            <a:xfrm>
              <a:off x="993911" y="232679"/>
              <a:ext cx="94143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Shape"/>
            <p:cNvSpPr/>
            <p:nvPr/>
          </p:nvSpPr>
          <p:spPr>
            <a:xfrm>
              <a:off x="715272" y="185281"/>
              <a:ext cx="94141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Shape"/>
            <p:cNvSpPr/>
            <p:nvPr/>
          </p:nvSpPr>
          <p:spPr>
            <a:xfrm>
              <a:off x="993911" y="185281"/>
              <a:ext cx="94143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Shape"/>
            <p:cNvSpPr/>
            <p:nvPr/>
          </p:nvSpPr>
          <p:spPr>
            <a:xfrm>
              <a:off x="715272" y="140039"/>
              <a:ext cx="94141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Shape"/>
            <p:cNvSpPr/>
            <p:nvPr/>
          </p:nvSpPr>
          <p:spPr>
            <a:xfrm>
              <a:off x="993911" y="140039"/>
              <a:ext cx="94143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Shape"/>
            <p:cNvSpPr/>
            <p:nvPr/>
          </p:nvSpPr>
          <p:spPr>
            <a:xfrm>
              <a:off x="652075" y="280076"/>
              <a:ext cx="157336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Shape"/>
            <p:cNvSpPr/>
            <p:nvPr/>
          </p:nvSpPr>
          <p:spPr>
            <a:xfrm>
              <a:off x="652075" y="325320"/>
              <a:ext cx="157336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Shape"/>
            <p:cNvSpPr/>
            <p:nvPr/>
          </p:nvSpPr>
          <p:spPr>
            <a:xfrm>
              <a:off x="310238" y="232679"/>
              <a:ext cx="94143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Shape"/>
            <p:cNvSpPr/>
            <p:nvPr/>
          </p:nvSpPr>
          <p:spPr>
            <a:xfrm>
              <a:off x="310238" y="92641"/>
              <a:ext cx="94143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Shape"/>
            <p:cNvSpPr/>
            <p:nvPr/>
          </p:nvSpPr>
          <p:spPr>
            <a:xfrm>
              <a:off x="63196" y="232679"/>
              <a:ext cx="94139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Shape"/>
            <p:cNvSpPr/>
            <p:nvPr/>
          </p:nvSpPr>
          <p:spPr>
            <a:xfrm>
              <a:off x="63196" y="185281"/>
              <a:ext cx="94139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Shape"/>
            <p:cNvSpPr/>
            <p:nvPr/>
          </p:nvSpPr>
          <p:spPr>
            <a:xfrm>
              <a:off x="63196" y="140039"/>
              <a:ext cx="9413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Shape"/>
            <p:cNvSpPr/>
            <p:nvPr/>
          </p:nvSpPr>
          <p:spPr>
            <a:xfrm>
              <a:off x="63196" y="92641"/>
              <a:ext cx="94139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2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24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Shape"/>
            <p:cNvSpPr/>
            <p:nvPr/>
          </p:nvSpPr>
          <p:spPr>
            <a:xfrm>
              <a:off x="0" y="280076"/>
              <a:ext cx="217665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0" name="Shape"/>
            <p:cNvSpPr/>
            <p:nvPr/>
          </p:nvSpPr>
          <p:spPr>
            <a:xfrm>
              <a:off x="0" y="325320"/>
              <a:ext cx="217665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1" name="Shape"/>
            <p:cNvSpPr/>
            <p:nvPr/>
          </p:nvSpPr>
          <p:spPr>
            <a:xfrm>
              <a:off x="0" y="0"/>
              <a:ext cx="217665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2" name="Shape"/>
            <p:cNvSpPr/>
            <p:nvPr/>
          </p:nvSpPr>
          <p:spPr>
            <a:xfrm>
              <a:off x="0" y="47397"/>
              <a:ext cx="217665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Shape"/>
            <p:cNvSpPr/>
            <p:nvPr/>
          </p:nvSpPr>
          <p:spPr>
            <a:xfrm>
              <a:off x="652075" y="0"/>
              <a:ext cx="18606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467" y="0"/>
                  </a:lnTo>
                  <a:cubicBezTo>
                    <a:pt x="20845" y="7650"/>
                    <a:pt x="21147" y="121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Shape"/>
            <p:cNvSpPr/>
            <p:nvPr/>
          </p:nvSpPr>
          <p:spPr>
            <a:xfrm>
              <a:off x="652075" y="47397"/>
              <a:ext cx="20617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58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Shape"/>
            <p:cNvSpPr/>
            <p:nvPr/>
          </p:nvSpPr>
          <p:spPr>
            <a:xfrm>
              <a:off x="965185" y="0"/>
              <a:ext cx="186071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204" y="0"/>
                  </a:lnTo>
                  <a:lnTo>
                    <a:pt x="2160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Shape"/>
            <p:cNvSpPr/>
            <p:nvPr/>
          </p:nvSpPr>
          <p:spPr>
            <a:xfrm>
              <a:off x="945078" y="47397"/>
              <a:ext cx="20617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19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" name="Shape"/>
            <p:cNvSpPr/>
            <p:nvPr/>
          </p:nvSpPr>
          <p:spPr>
            <a:xfrm>
              <a:off x="993911" y="280076"/>
              <a:ext cx="157338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Shape"/>
            <p:cNvSpPr/>
            <p:nvPr/>
          </p:nvSpPr>
          <p:spPr>
            <a:xfrm>
              <a:off x="993911" y="325320"/>
              <a:ext cx="157338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Triangle"/>
            <p:cNvSpPr/>
            <p:nvPr/>
          </p:nvSpPr>
          <p:spPr>
            <a:xfrm>
              <a:off x="890498" y="325320"/>
              <a:ext cx="22306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1127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Shape"/>
            <p:cNvSpPr/>
            <p:nvPr/>
          </p:nvSpPr>
          <p:spPr>
            <a:xfrm>
              <a:off x="870391" y="280076"/>
              <a:ext cx="62546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3825" y="21600"/>
                  </a:lnTo>
                  <a:cubicBezTo>
                    <a:pt x="2700" y="13950"/>
                    <a:pt x="1800" y="9900"/>
                    <a:pt x="0" y="0"/>
                  </a:cubicBezTo>
                  <a:lnTo>
                    <a:pt x="21600" y="0"/>
                  </a:lnTo>
                  <a:lnTo>
                    <a:pt x="1800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Shape"/>
            <p:cNvSpPr/>
            <p:nvPr/>
          </p:nvSpPr>
          <p:spPr>
            <a:xfrm>
              <a:off x="850282" y="232679"/>
              <a:ext cx="102768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6" y="21600"/>
                  </a:moveTo>
                  <a:lnTo>
                    <a:pt x="2174" y="21600"/>
                  </a:lnTo>
                  <a:cubicBezTo>
                    <a:pt x="1223" y="11250"/>
                    <a:pt x="1223" y="11250"/>
                    <a:pt x="0" y="0"/>
                  </a:cubicBezTo>
                  <a:lnTo>
                    <a:pt x="21600" y="0"/>
                  </a:lnTo>
                  <a:lnTo>
                    <a:pt x="19426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Shape"/>
            <p:cNvSpPr/>
            <p:nvPr/>
          </p:nvSpPr>
          <p:spPr>
            <a:xfrm>
              <a:off x="310238" y="185281"/>
              <a:ext cx="295224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736" y="0"/>
                  </a:lnTo>
                  <a:cubicBezTo>
                    <a:pt x="20453" y="6750"/>
                    <a:pt x="21074" y="1395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Shape"/>
            <p:cNvSpPr/>
            <p:nvPr/>
          </p:nvSpPr>
          <p:spPr>
            <a:xfrm>
              <a:off x="496956" y="232679"/>
              <a:ext cx="125740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0812" y="0"/>
                  </a:lnTo>
                  <a:cubicBezTo>
                    <a:pt x="21262" y="7200"/>
                    <a:pt x="21600" y="13950"/>
                    <a:pt x="21600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Shape"/>
            <p:cNvSpPr/>
            <p:nvPr/>
          </p:nvSpPr>
          <p:spPr>
            <a:xfrm>
              <a:off x="249915" y="280076"/>
              <a:ext cx="369908" cy="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ubicBezTo>
                    <a:pt x="21447" y="7650"/>
                    <a:pt x="21218" y="14850"/>
                    <a:pt x="20875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Shape"/>
            <p:cNvSpPr/>
            <p:nvPr/>
          </p:nvSpPr>
          <p:spPr>
            <a:xfrm>
              <a:off x="249915" y="325320"/>
              <a:ext cx="32969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ubicBezTo>
                    <a:pt x="20154" y="13500"/>
                    <a:pt x="18241" y="21600"/>
                    <a:pt x="16200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Shape"/>
            <p:cNvSpPr/>
            <p:nvPr/>
          </p:nvSpPr>
          <p:spPr>
            <a:xfrm>
              <a:off x="310238" y="140039"/>
              <a:ext cx="295224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36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074" y="8100"/>
                    <a:pt x="20453" y="15300"/>
                    <a:pt x="19736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7" name="Shape"/>
            <p:cNvSpPr/>
            <p:nvPr/>
          </p:nvSpPr>
          <p:spPr>
            <a:xfrm>
              <a:off x="496956" y="92641"/>
              <a:ext cx="125740" cy="2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12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7650"/>
                    <a:pt x="21262" y="14850"/>
                    <a:pt x="20812" y="21600"/>
                  </a:cubicBez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Shape"/>
            <p:cNvSpPr/>
            <p:nvPr/>
          </p:nvSpPr>
          <p:spPr>
            <a:xfrm>
              <a:off x="249915" y="0"/>
              <a:ext cx="329697" cy="2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200" y="0"/>
                  </a:lnTo>
                  <a:cubicBezTo>
                    <a:pt x="18283" y="0"/>
                    <a:pt x="20154" y="810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Shape"/>
            <p:cNvSpPr/>
            <p:nvPr/>
          </p:nvSpPr>
          <p:spPr>
            <a:xfrm>
              <a:off x="249915" y="47397"/>
              <a:ext cx="369908" cy="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0875" y="0"/>
                  </a:lnTo>
                  <a:cubicBezTo>
                    <a:pt x="21142" y="6894"/>
                    <a:pt x="21447" y="14247"/>
                    <a:pt x="21600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87C3EB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609600">
                <a:defRPr sz="16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1" name="Title Text"/>
          <p:cNvSpPr txBox="1"/>
          <p:nvPr>
            <p:ph type="title"/>
          </p:nvPr>
        </p:nvSpPr>
        <p:spPr>
          <a:xfrm>
            <a:off x="669023" y="2596865"/>
            <a:ext cx="10363201" cy="1122090"/>
          </a:xfrm>
          <a:prstGeom prst="rect">
            <a:avLst/>
          </a:prstGeom>
        </p:spPr>
        <p:txBody>
          <a:bodyPr lIns="60959" tIns="60959" rIns="60959" bIns="60959" anchor="b"/>
          <a:lstStyle>
            <a:lvl1pPr algn="r" defTabSz="457200">
              <a:lnSpc>
                <a:spcPct val="85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2" name="Body Level One…"/>
          <p:cNvSpPr txBox="1"/>
          <p:nvPr>
            <p:ph type="body" sz="quarter" idx="1"/>
          </p:nvPr>
        </p:nvSpPr>
        <p:spPr>
          <a:xfrm>
            <a:off x="669023" y="3711339"/>
            <a:ext cx="10363201" cy="824847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429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6858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0287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371600" algn="r" defTabSz="457200">
              <a:spcBef>
                <a:spcPts val="500"/>
              </a:spcBef>
              <a:buSzTx/>
              <a:buFontTx/>
              <a:buNone/>
              <a:defRPr>
                <a:solidFill>
                  <a:srgbClr val="7CC7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Slide Number"/>
          <p:cNvSpPr txBox="1"/>
          <p:nvPr>
            <p:ph type="sldNum" sz="quarter" idx="2"/>
          </p:nvPr>
        </p:nvSpPr>
        <p:spPr>
          <a:xfrm>
            <a:off x="5892800" y="5998147"/>
            <a:ext cx="2844800" cy="343873"/>
          </a:xfrm>
          <a:prstGeom prst="rect">
            <a:avLst/>
          </a:prstGeom>
        </p:spPr>
        <p:txBody>
          <a:bodyPr wrap="square" lIns="60959" tIns="60959" rIns="60959" bIns="60959" anchor="ctr"/>
          <a:lstStyle>
            <a:lvl1pPr algn="r" defTabSz="1219200">
              <a:defRPr sz="1600">
                <a:solidFill>
                  <a:srgbClr val="6D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365759" y="274638"/>
            <a:ext cx="11445242" cy="57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itle Text"/>
          <p:cNvSpPr txBox="1"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itle Text"/>
          <p:cNvSpPr txBox="1"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BM Confidential"/>
          <p:cNvSpPr txBox="1"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65759" y="274638"/>
            <a:ext cx="11445242" cy="66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65759" y="954421"/>
            <a:ext cx="11445242" cy="517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BM-logo-50-black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© 2016 IBM Corporation"/>
          <p:cNvSpPr txBox="1"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Learning Bluemix &amp; Blockcha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Blockchain</a:t>
            </a:r>
          </a:p>
        </p:txBody>
      </p:sp>
      <p:sp>
        <p:nvSpPr>
          <p:cNvPr id="343" name="Bob Dill, IBM Distinguished Engineer, CTO Global Technical Sales…"/>
          <p:cNvSpPr/>
          <p:nvPr>
            <p:ph type="body" idx="13"/>
          </p:nvPr>
        </p:nvSpPr>
        <p:spPr>
          <a:xfrm>
            <a:off x="451104" y="5198245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Bob Dill, IBM Distinguished Engineer, CTO Global Technical Sales</a:t>
            </a:r>
          </a:p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David Smits, Senior Certified Architect, IBM Blockchain</a:t>
            </a:r>
          </a:p>
        </p:txBody>
      </p:sp>
      <p:sp>
        <p:nvSpPr>
          <p:cNvPr id="344" name="Chapter 2.1: Architecture for this 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2.1: Architecture for this 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/>
          <p:nvPr/>
        </p:nvSpPr>
        <p:spPr>
          <a:xfrm>
            <a:off x="367401" y="915142"/>
            <a:ext cx="11475848" cy="502771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347" name="The Plan: 30 minute Chapters with an hour or two of practice"/>
          <p:cNvSpPr txBox="1"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348" name="Chapter 1:  What's the story we'll implement…"/>
          <p:cNvSpPr txBox="1"/>
          <p:nvPr>
            <p:ph type="body" idx="1"/>
          </p:nvPr>
        </p:nvSpPr>
        <p:spPr>
          <a:xfrm>
            <a:off x="430356" y="1331642"/>
            <a:ext cx="11316048" cy="4856376"/>
          </a:xfrm>
          <a:prstGeom prst="rect">
            <a:avLst/>
          </a:prstGeom>
        </p:spPr>
        <p:txBody>
          <a:bodyPr/>
          <a:lstStyle/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1:		What's the story we'll implement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2:		What is Blockchain? Concept and Architecture overview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2.1:		Architecture for the Story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3:		Defining the network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3.1:		Shadow Blockchain: Architecture and rationale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4: 		The Data Model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5:		Smart Contracts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6:		Partner View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7:		Supplier View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8:		Financing Company View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9:		Putting it all together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10:		What's next after creating the shadow blockchain</a:t>
            </a:r>
          </a:p>
          <a:p>
            <a:pPr marL="0" indent="0" defTabSz="426237">
              <a:spcBef>
                <a:spcPts val="0"/>
              </a:spcBef>
              <a:buSzTx/>
              <a:buFontTx/>
              <a:buNone/>
              <a:tabLst>
                <a:tab pos="419100" algn="l"/>
              </a:tabLst>
              <a:defRPr sz="2328">
                <a:solidFill>
                  <a:srgbClr val="000000"/>
                </a:solidFill>
              </a:defRPr>
            </a:pPr>
            <a:r>
              <a:t>Chapter 11:		Dispassionate comparison of IBM Blockchain to alternates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Learning Bluemix &amp; Blockcha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Blockchain</a:t>
            </a:r>
          </a:p>
        </p:txBody>
      </p:sp>
      <p:sp>
        <p:nvSpPr>
          <p:cNvPr id="352" name="Bob Dill, IBM Distinguished Engineer, CTO Global Technical Sales…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Bob Dill, IBM Distinguished Engineer, CTO Global Technical Sales</a:t>
            </a:r>
          </a:p>
          <a:p>
            <a:pPr marL="0" indent="0" defTabSz="722376">
              <a:spcBef>
                <a:spcPts val="0"/>
              </a:spcBef>
              <a:buSzTx/>
              <a:buFontTx/>
              <a:buNone/>
              <a:defRPr sz="948"/>
            </a:pPr>
            <a:r>
              <a:t>David Smits, Senior Certified Architect, IBM Blockchain</a:t>
            </a:r>
          </a:p>
        </p:txBody>
      </p:sp>
      <p:sp>
        <p:nvSpPr>
          <p:cNvPr id="353" name="Chapter 3: Create the base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3: Create the base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