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76" r:id="rId9"/>
    <p:sldId id="277" r:id="rId10"/>
    <p:sldId id="265" r:id="rId11"/>
    <p:sldId id="278" r:id="rId12"/>
    <p:sldId id="279" r:id="rId13"/>
    <p:sldId id="275" r:id="rId14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FC9AEE-AF18-B61F-C25E-2847882FFA52}" v="276" dt="2025-10-21T18:32:06.2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43"/>
    <p:restoredTop sz="94718"/>
  </p:normalViewPr>
  <p:slideViewPr>
    <p:cSldViewPr snapToGrid="0">
      <p:cViewPr varScale="1">
        <p:scale>
          <a:sx n="120" d="100"/>
          <a:sy n="120" d="100"/>
        </p:scale>
        <p:origin x="5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sco Edgar Gonçalves Da Silva" userId="S::1240499@isep.ipp.pt::c0f25c1d-29c6-410e-9890-77be6ff8bdce" providerId="AD" clId="Web-{E2FC9AEE-AF18-B61F-C25E-2847882FFA52}"/>
    <pc:docChg chg="addSld delSld modSld sldOrd">
      <pc:chgData name="Vasco Edgar Gonçalves Da Silva" userId="S::1240499@isep.ipp.pt::c0f25c1d-29c6-410e-9890-77be6ff8bdce" providerId="AD" clId="Web-{E2FC9AEE-AF18-B61F-C25E-2847882FFA52}" dt="2025-10-21T18:32:06.204" v="267"/>
      <pc:docMkLst>
        <pc:docMk/>
      </pc:docMkLst>
      <pc:sldChg chg="modSp">
        <pc:chgData name="Vasco Edgar Gonçalves Da Silva" userId="S::1240499@isep.ipp.pt::c0f25c1d-29c6-410e-9890-77be6ff8bdce" providerId="AD" clId="Web-{E2FC9AEE-AF18-B61F-C25E-2847882FFA52}" dt="2025-10-21T18:11:12.687" v="7" actId="20577"/>
        <pc:sldMkLst>
          <pc:docMk/>
          <pc:sldMk cId="2259308896" sldId="256"/>
        </pc:sldMkLst>
        <pc:spChg chg="mod">
          <ac:chgData name="Vasco Edgar Gonçalves Da Silva" userId="S::1240499@isep.ipp.pt::c0f25c1d-29c6-410e-9890-77be6ff8bdce" providerId="AD" clId="Web-{E2FC9AEE-AF18-B61F-C25E-2847882FFA52}" dt="2025-10-21T18:10:28.951" v="3" actId="20577"/>
          <ac:spMkLst>
            <pc:docMk/>
            <pc:sldMk cId="2259308896" sldId="256"/>
            <ac:spMk id="2" creationId="{51DF3D98-3C30-4CFC-8643-C81E829C8C25}"/>
          </ac:spMkLst>
        </pc:spChg>
        <pc:spChg chg="mod">
          <ac:chgData name="Vasco Edgar Gonçalves Da Silva" userId="S::1240499@isep.ipp.pt::c0f25c1d-29c6-410e-9890-77be6ff8bdce" providerId="AD" clId="Web-{E2FC9AEE-AF18-B61F-C25E-2847882FFA52}" dt="2025-10-21T18:11:12.687" v="7" actId="20577"/>
          <ac:spMkLst>
            <pc:docMk/>
            <pc:sldMk cId="2259308896" sldId="256"/>
            <ac:spMk id="3" creationId="{A068D447-28D3-4F5F-B2DC-FD67E9015868}"/>
          </ac:spMkLst>
        </pc:spChg>
      </pc:sldChg>
      <pc:sldChg chg="modSp">
        <pc:chgData name="Vasco Edgar Gonçalves Da Silva" userId="S::1240499@isep.ipp.pt::c0f25c1d-29c6-410e-9890-77be6ff8bdce" providerId="AD" clId="Web-{E2FC9AEE-AF18-B61F-C25E-2847882FFA52}" dt="2025-10-21T18:11:44.204" v="21" actId="20577"/>
        <pc:sldMkLst>
          <pc:docMk/>
          <pc:sldMk cId="1325608595" sldId="257"/>
        </pc:sldMkLst>
        <pc:spChg chg="mod">
          <ac:chgData name="Vasco Edgar Gonçalves Da Silva" userId="S::1240499@isep.ipp.pt::c0f25c1d-29c6-410e-9890-77be6ff8bdce" providerId="AD" clId="Web-{E2FC9AEE-AF18-B61F-C25E-2847882FFA52}" dt="2025-10-21T18:11:33.094" v="16" actId="20577"/>
          <ac:spMkLst>
            <pc:docMk/>
            <pc:sldMk cId="1325608595" sldId="257"/>
            <ac:spMk id="2" creationId="{912DF434-28DB-4621-A497-D62C41CE0419}"/>
          </ac:spMkLst>
        </pc:spChg>
        <pc:spChg chg="mod">
          <ac:chgData name="Vasco Edgar Gonçalves Da Silva" userId="S::1240499@isep.ipp.pt::c0f25c1d-29c6-410e-9890-77be6ff8bdce" providerId="AD" clId="Web-{E2FC9AEE-AF18-B61F-C25E-2847882FFA52}" dt="2025-10-21T18:11:44.204" v="21" actId="20577"/>
          <ac:spMkLst>
            <pc:docMk/>
            <pc:sldMk cId="1325608595" sldId="257"/>
            <ac:spMk id="3" creationId="{22788C46-D0BC-4307-AE55-7601A139E7CB}"/>
          </ac:spMkLst>
        </pc:spChg>
      </pc:sldChg>
      <pc:sldChg chg="addSp delSp modSp mod modClrScheme chgLayout">
        <pc:chgData name="Vasco Edgar Gonçalves Da Silva" userId="S::1240499@isep.ipp.pt::c0f25c1d-29c6-410e-9890-77be6ff8bdce" providerId="AD" clId="Web-{E2FC9AEE-AF18-B61F-C25E-2847882FFA52}" dt="2025-10-21T18:22:26.142" v="146"/>
        <pc:sldMkLst>
          <pc:docMk/>
          <pc:sldMk cId="1639799154" sldId="258"/>
        </pc:sldMkLst>
        <pc:spChg chg="mod">
          <ac:chgData name="Vasco Edgar Gonçalves Da Silva" userId="S::1240499@isep.ipp.pt::c0f25c1d-29c6-410e-9890-77be6ff8bdce" providerId="AD" clId="Web-{E2FC9AEE-AF18-B61F-C25E-2847882FFA52}" dt="2025-10-21T18:22:26.142" v="146"/>
          <ac:spMkLst>
            <pc:docMk/>
            <pc:sldMk cId="1639799154" sldId="258"/>
            <ac:spMk id="2" creationId="{8C543F67-9C70-4748-8C0C-3A7863422F99}"/>
          </ac:spMkLst>
        </pc:spChg>
        <pc:spChg chg="del mod">
          <ac:chgData name="Vasco Edgar Gonçalves Da Silva" userId="S::1240499@isep.ipp.pt::c0f25c1d-29c6-410e-9890-77be6ff8bdce" providerId="AD" clId="Web-{E2FC9AEE-AF18-B61F-C25E-2847882FFA52}" dt="2025-10-21T18:12:14.846" v="28"/>
          <ac:spMkLst>
            <pc:docMk/>
            <pc:sldMk cId="1639799154" sldId="258"/>
            <ac:spMk id="3" creationId="{95B371F2-DBA5-415A-82C8-651F587B857A}"/>
          </ac:spMkLst>
        </pc:spChg>
        <pc:spChg chg="del">
          <ac:chgData name="Vasco Edgar Gonçalves Da Silva" userId="S::1240499@isep.ipp.pt::c0f25c1d-29c6-410e-9890-77be6ff8bdce" providerId="AD" clId="Web-{E2FC9AEE-AF18-B61F-C25E-2847882FFA52}" dt="2025-10-21T18:13:26.989" v="46"/>
          <ac:spMkLst>
            <pc:docMk/>
            <pc:sldMk cId="1639799154" sldId="258"/>
            <ac:spMk id="5" creationId="{D593FA18-50D6-0344-B477-1D7C91CF4029}"/>
          </ac:spMkLst>
        </pc:spChg>
        <pc:spChg chg="mod ord">
          <ac:chgData name="Vasco Edgar Gonçalves Da Silva" userId="S::1240499@isep.ipp.pt::c0f25c1d-29c6-410e-9890-77be6ff8bdce" providerId="AD" clId="Web-{E2FC9AEE-AF18-B61F-C25E-2847882FFA52}" dt="2025-10-21T18:22:26.142" v="146"/>
          <ac:spMkLst>
            <pc:docMk/>
            <pc:sldMk cId="1639799154" sldId="258"/>
            <ac:spMk id="6" creationId="{134C72D2-EFDF-844A-8472-CB49A59B127B}"/>
          </ac:spMkLst>
        </pc:spChg>
        <pc:spChg chg="add del mod">
          <ac:chgData name="Vasco Edgar Gonçalves Da Silva" userId="S::1240499@isep.ipp.pt::c0f25c1d-29c6-410e-9890-77be6ff8bdce" providerId="AD" clId="Web-{E2FC9AEE-AF18-B61F-C25E-2847882FFA52}" dt="2025-10-21T18:12:20.424" v="31"/>
          <ac:spMkLst>
            <pc:docMk/>
            <pc:sldMk cId="1639799154" sldId="258"/>
            <ac:spMk id="7" creationId="{AAFFACB5-C376-7532-9C1F-74FA264FF1C5}"/>
          </ac:spMkLst>
        </pc:spChg>
        <pc:spChg chg="add del mod">
          <ac:chgData name="Vasco Edgar Gonçalves Da Silva" userId="S::1240499@isep.ipp.pt::c0f25c1d-29c6-410e-9890-77be6ff8bdce" providerId="AD" clId="Web-{E2FC9AEE-AF18-B61F-C25E-2847882FFA52}" dt="2025-10-21T18:22:26.142" v="145"/>
          <ac:spMkLst>
            <pc:docMk/>
            <pc:sldMk cId="1639799154" sldId="258"/>
            <ac:spMk id="15" creationId="{801C98B2-F1B1-B3C4-BA8F-1FC883A02D9A}"/>
          </ac:spMkLst>
        </pc:spChg>
        <pc:spChg chg="add del mod">
          <ac:chgData name="Vasco Edgar Gonçalves Da Silva" userId="S::1240499@isep.ipp.pt::c0f25c1d-29c6-410e-9890-77be6ff8bdce" providerId="AD" clId="Web-{E2FC9AEE-AF18-B61F-C25E-2847882FFA52}" dt="2025-10-21T18:22:26.142" v="145"/>
          <ac:spMkLst>
            <pc:docMk/>
            <pc:sldMk cId="1639799154" sldId="258"/>
            <ac:spMk id="17" creationId="{80542D0B-5CAC-91EF-9FFC-3A986A79B73E}"/>
          </ac:spMkLst>
        </pc:spChg>
        <pc:spChg chg="add del mod">
          <ac:chgData name="Vasco Edgar Gonçalves Da Silva" userId="S::1240499@isep.ipp.pt::c0f25c1d-29c6-410e-9890-77be6ff8bdce" providerId="AD" clId="Web-{E2FC9AEE-AF18-B61F-C25E-2847882FFA52}" dt="2025-10-21T18:22:26.142" v="145"/>
          <ac:spMkLst>
            <pc:docMk/>
            <pc:sldMk cId="1639799154" sldId="258"/>
            <ac:spMk id="19" creationId="{A551A767-66A0-901B-32C2-13D1CA74F4DB}"/>
          </ac:spMkLst>
        </pc:spChg>
        <pc:spChg chg="add del mod">
          <ac:chgData name="Vasco Edgar Gonçalves Da Silva" userId="S::1240499@isep.ipp.pt::c0f25c1d-29c6-410e-9890-77be6ff8bdce" providerId="AD" clId="Web-{E2FC9AEE-AF18-B61F-C25E-2847882FFA52}" dt="2025-10-21T18:22:26.142" v="145"/>
          <ac:spMkLst>
            <pc:docMk/>
            <pc:sldMk cId="1639799154" sldId="258"/>
            <ac:spMk id="21" creationId="{FB75E7D0-07E1-5781-8861-49FB2AE1A225}"/>
          </ac:spMkLst>
        </pc:spChg>
        <pc:spChg chg="add del mod">
          <ac:chgData name="Vasco Edgar Gonçalves Da Silva" userId="S::1240499@isep.ipp.pt::c0f25c1d-29c6-410e-9890-77be6ff8bdce" providerId="AD" clId="Web-{E2FC9AEE-AF18-B61F-C25E-2847882FFA52}" dt="2025-10-21T18:22:26.142" v="145"/>
          <ac:spMkLst>
            <pc:docMk/>
            <pc:sldMk cId="1639799154" sldId="258"/>
            <ac:spMk id="23" creationId="{5BDFD774-E5B7-3EDA-DEE5-427A38DF26BF}"/>
          </ac:spMkLst>
        </pc:spChg>
        <pc:spChg chg="add mod">
          <ac:chgData name="Vasco Edgar Gonçalves Da Silva" userId="S::1240499@isep.ipp.pt::c0f25c1d-29c6-410e-9890-77be6ff8bdce" providerId="AD" clId="Web-{E2FC9AEE-AF18-B61F-C25E-2847882FFA52}" dt="2025-10-21T18:22:26.142" v="146"/>
          <ac:spMkLst>
            <pc:docMk/>
            <pc:sldMk cId="1639799154" sldId="258"/>
            <ac:spMk id="25" creationId="{8A653ADA-E120-0211-F0CB-F510FC8BED82}"/>
          </ac:spMkLst>
        </pc:spChg>
        <pc:picChg chg="add del mod">
          <ac:chgData name="Vasco Edgar Gonçalves Da Silva" userId="S::1240499@isep.ipp.pt::c0f25c1d-29c6-410e-9890-77be6ff8bdce" providerId="AD" clId="Web-{E2FC9AEE-AF18-B61F-C25E-2847882FFA52}" dt="2025-10-21T18:12:16.362" v="30"/>
          <ac:picMkLst>
            <pc:docMk/>
            <pc:sldMk cId="1639799154" sldId="258"/>
            <ac:picMk id="8" creationId="{31F12ED2-DFB0-421D-2E65-72BF1ED560E8}"/>
          </ac:picMkLst>
        </pc:picChg>
        <pc:picChg chg="add mod">
          <ac:chgData name="Vasco Edgar Gonçalves Da Silva" userId="S::1240499@isep.ipp.pt::c0f25c1d-29c6-410e-9890-77be6ff8bdce" providerId="AD" clId="Web-{E2FC9AEE-AF18-B61F-C25E-2847882FFA52}" dt="2025-10-21T18:22:26.142" v="146"/>
          <ac:picMkLst>
            <pc:docMk/>
            <pc:sldMk cId="1639799154" sldId="258"/>
            <ac:picMk id="9" creationId="{2CEF140E-7F98-C88C-F446-E54504CB45AD}"/>
          </ac:picMkLst>
        </pc:picChg>
        <pc:picChg chg="add mod ord">
          <ac:chgData name="Vasco Edgar Gonçalves Da Silva" userId="S::1240499@isep.ipp.pt::c0f25c1d-29c6-410e-9890-77be6ff8bdce" providerId="AD" clId="Web-{E2FC9AEE-AF18-B61F-C25E-2847882FFA52}" dt="2025-10-21T18:22:26.142" v="146"/>
          <ac:picMkLst>
            <pc:docMk/>
            <pc:sldMk cId="1639799154" sldId="258"/>
            <ac:picMk id="10" creationId="{3398876E-9AC8-2A7F-C28A-91641BC42C52}"/>
          </ac:picMkLst>
        </pc:picChg>
      </pc:sldChg>
      <pc:sldChg chg="addSp delSp modSp">
        <pc:chgData name="Vasco Edgar Gonçalves Da Silva" userId="S::1240499@isep.ipp.pt::c0f25c1d-29c6-410e-9890-77be6ff8bdce" providerId="AD" clId="Web-{E2FC9AEE-AF18-B61F-C25E-2847882FFA52}" dt="2025-10-21T18:14:04.364" v="54"/>
        <pc:sldMkLst>
          <pc:docMk/>
          <pc:sldMk cId="3446797337" sldId="259"/>
        </pc:sldMkLst>
        <pc:spChg chg="mod">
          <ac:chgData name="Vasco Edgar Gonçalves Da Silva" userId="S::1240499@isep.ipp.pt::c0f25c1d-29c6-410e-9890-77be6ff8bdce" providerId="AD" clId="Web-{E2FC9AEE-AF18-B61F-C25E-2847882FFA52}" dt="2025-10-21T18:14:01.771" v="53" actId="20577"/>
          <ac:spMkLst>
            <pc:docMk/>
            <pc:sldMk cId="3446797337" sldId="259"/>
            <ac:spMk id="2" creationId="{8460295B-54B9-4937-90E3-BAB9CE69E30B}"/>
          </ac:spMkLst>
        </pc:spChg>
        <pc:spChg chg="del">
          <ac:chgData name="Vasco Edgar Gonçalves Da Silva" userId="S::1240499@isep.ipp.pt::c0f25c1d-29c6-410e-9890-77be6ff8bdce" providerId="AD" clId="Web-{E2FC9AEE-AF18-B61F-C25E-2847882FFA52}" dt="2025-10-21T18:14:04.364" v="54"/>
          <ac:spMkLst>
            <pc:docMk/>
            <pc:sldMk cId="3446797337" sldId="259"/>
            <ac:spMk id="4" creationId="{D51A6D85-3837-435F-A342-5A3F98172B12}"/>
          </ac:spMkLst>
        </pc:spChg>
        <pc:spChg chg="add mod">
          <ac:chgData name="Vasco Edgar Gonçalves Da Silva" userId="S::1240499@isep.ipp.pt::c0f25c1d-29c6-410e-9890-77be6ff8bdce" providerId="AD" clId="Web-{E2FC9AEE-AF18-B61F-C25E-2847882FFA52}" dt="2025-10-21T18:14:04.364" v="54"/>
          <ac:spMkLst>
            <pc:docMk/>
            <pc:sldMk cId="3446797337" sldId="259"/>
            <ac:spMk id="5" creationId="{9C4F5660-91AB-DEFF-8CC6-FAECCE2F0472}"/>
          </ac:spMkLst>
        </pc:spChg>
      </pc:sldChg>
      <pc:sldChg chg="add del">
        <pc:chgData name="Vasco Edgar Gonçalves Da Silva" userId="S::1240499@isep.ipp.pt::c0f25c1d-29c6-410e-9890-77be6ff8bdce" providerId="AD" clId="Web-{E2FC9AEE-AF18-B61F-C25E-2847882FFA52}" dt="2025-10-21T18:16:29.836" v="77"/>
        <pc:sldMkLst>
          <pc:docMk/>
          <pc:sldMk cId="4212917468" sldId="260"/>
        </pc:sldMkLst>
      </pc:sldChg>
      <pc:sldChg chg="del">
        <pc:chgData name="Vasco Edgar Gonçalves Da Silva" userId="S::1240499@isep.ipp.pt::c0f25c1d-29c6-410e-9890-77be6ff8bdce" providerId="AD" clId="Web-{E2FC9AEE-AF18-B61F-C25E-2847882FFA52}" dt="2025-10-21T18:32:01.579" v="263"/>
        <pc:sldMkLst>
          <pc:docMk/>
          <pc:sldMk cId="700209266" sldId="264"/>
        </pc:sldMkLst>
      </pc:sldChg>
      <pc:sldChg chg="addSp delSp modSp mod ord modClrScheme chgLayout">
        <pc:chgData name="Vasco Edgar Gonçalves Da Silva" userId="S::1240499@isep.ipp.pt::c0f25c1d-29c6-410e-9890-77be6ff8bdce" providerId="AD" clId="Web-{E2FC9AEE-AF18-B61F-C25E-2847882FFA52}" dt="2025-10-21T18:22:07.484" v="143"/>
        <pc:sldMkLst>
          <pc:docMk/>
          <pc:sldMk cId="2563119616" sldId="265"/>
        </pc:sldMkLst>
        <pc:spChg chg="mod">
          <ac:chgData name="Vasco Edgar Gonçalves Da Silva" userId="S::1240499@isep.ipp.pt::c0f25c1d-29c6-410e-9890-77be6ff8bdce" providerId="AD" clId="Web-{E2FC9AEE-AF18-B61F-C25E-2847882FFA52}" dt="2025-10-21T18:21:53.138" v="139"/>
          <ac:spMkLst>
            <pc:docMk/>
            <pc:sldMk cId="2563119616" sldId="265"/>
            <ac:spMk id="2" creationId="{19256B7E-1633-44AB-8584-82DF5B726834}"/>
          </ac:spMkLst>
        </pc:spChg>
        <pc:spChg chg="del">
          <ac:chgData name="Vasco Edgar Gonçalves Da Silva" userId="S::1240499@isep.ipp.pt::c0f25c1d-29c6-410e-9890-77be6ff8bdce" providerId="AD" clId="Web-{E2FC9AEE-AF18-B61F-C25E-2847882FFA52}" dt="2025-10-21T18:20:11.136" v="109"/>
          <ac:spMkLst>
            <pc:docMk/>
            <pc:sldMk cId="2563119616" sldId="265"/>
            <ac:spMk id="3" creationId="{EFB90AB4-D228-4548-B072-726498212362}"/>
          </ac:spMkLst>
        </pc:spChg>
        <pc:spChg chg="del">
          <ac:chgData name="Vasco Edgar Gonçalves Da Silva" userId="S::1240499@isep.ipp.pt::c0f25c1d-29c6-410e-9890-77be6ff8bdce" providerId="AD" clId="Web-{E2FC9AEE-AF18-B61F-C25E-2847882FFA52}" dt="2025-10-21T18:20:08.652" v="107"/>
          <ac:spMkLst>
            <pc:docMk/>
            <pc:sldMk cId="2563119616" sldId="265"/>
            <ac:spMk id="4" creationId="{950677C9-3E42-427F-93B8-526692906471}"/>
          </ac:spMkLst>
        </pc:spChg>
        <pc:spChg chg="del">
          <ac:chgData name="Vasco Edgar Gonçalves Da Silva" userId="S::1240499@isep.ipp.pt::c0f25c1d-29c6-410e-9890-77be6ff8bdce" providerId="AD" clId="Web-{E2FC9AEE-AF18-B61F-C25E-2847882FFA52}" dt="2025-10-21T18:20:00.511" v="103"/>
          <ac:spMkLst>
            <pc:docMk/>
            <pc:sldMk cId="2563119616" sldId="265"/>
            <ac:spMk id="5" creationId="{BDB9D020-1E25-453D-83DF-1420ACD3968D}"/>
          </ac:spMkLst>
        </pc:spChg>
        <pc:spChg chg="del">
          <ac:chgData name="Vasco Edgar Gonçalves Da Silva" userId="S::1240499@isep.ipp.pt::c0f25c1d-29c6-410e-9890-77be6ff8bdce" providerId="AD" clId="Web-{E2FC9AEE-AF18-B61F-C25E-2847882FFA52}" dt="2025-10-21T18:20:01.714" v="104"/>
          <ac:spMkLst>
            <pc:docMk/>
            <pc:sldMk cId="2563119616" sldId="265"/>
            <ac:spMk id="6" creationId="{F5018B6D-E395-49AD-92AD-AD69E3AB40C3}"/>
          </ac:spMkLst>
        </pc:spChg>
        <pc:spChg chg="del">
          <ac:chgData name="Vasco Edgar Gonçalves Da Silva" userId="S::1240499@isep.ipp.pt::c0f25c1d-29c6-410e-9890-77be6ff8bdce" providerId="AD" clId="Web-{E2FC9AEE-AF18-B61F-C25E-2847882FFA52}" dt="2025-10-21T18:20:14.199" v="110"/>
          <ac:spMkLst>
            <pc:docMk/>
            <pc:sldMk cId="2563119616" sldId="265"/>
            <ac:spMk id="8" creationId="{0DD1986A-9AF9-5C45-BE85-20D5AA267AE1}"/>
          </ac:spMkLst>
        </pc:spChg>
        <pc:spChg chg="mod ord">
          <ac:chgData name="Vasco Edgar Gonçalves Da Silva" userId="S::1240499@isep.ipp.pt::c0f25c1d-29c6-410e-9890-77be6ff8bdce" providerId="AD" clId="Web-{E2FC9AEE-AF18-B61F-C25E-2847882FFA52}" dt="2025-10-21T18:21:53.138" v="139"/>
          <ac:spMkLst>
            <pc:docMk/>
            <pc:sldMk cId="2563119616" sldId="265"/>
            <ac:spMk id="9" creationId="{6FD448B0-743E-0045-8131-69B4EEC58365}"/>
          </ac:spMkLst>
        </pc:spChg>
        <pc:spChg chg="add del mod">
          <ac:chgData name="Vasco Edgar Gonçalves Da Silva" userId="S::1240499@isep.ipp.pt::c0f25c1d-29c6-410e-9890-77be6ff8bdce" providerId="AD" clId="Web-{E2FC9AEE-AF18-B61F-C25E-2847882FFA52}" dt="2025-10-21T18:20:03.683" v="105"/>
          <ac:spMkLst>
            <pc:docMk/>
            <pc:sldMk cId="2563119616" sldId="265"/>
            <ac:spMk id="10" creationId="{99549D55-AFEF-3175-3984-46E762B5B539}"/>
          </ac:spMkLst>
        </pc:spChg>
        <pc:spChg chg="add del mod">
          <ac:chgData name="Vasco Edgar Gonçalves Da Silva" userId="S::1240499@isep.ipp.pt::c0f25c1d-29c6-410e-9890-77be6ff8bdce" providerId="AD" clId="Web-{E2FC9AEE-AF18-B61F-C25E-2847882FFA52}" dt="2025-10-21T18:20:05.699" v="106"/>
          <ac:spMkLst>
            <pc:docMk/>
            <pc:sldMk cId="2563119616" sldId="265"/>
            <ac:spMk id="12" creationId="{2651ED54-289F-40EB-FFF8-1F403381E60B}"/>
          </ac:spMkLst>
        </pc:spChg>
        <pc:spChg chg="add del mod">
          <ac:chgData name="Vasco Edgar Gonçalves Da Silva" userId="S::1240499@isep.ipp.pt::c0f25c1d-29c6-410e-9890-77be6ff8bdce" providerId="AD" clId="Web-{E2FC9AEE-AF18-B61F-C25E-2847882FFA52}" dt="2025-10-21T18:20:10.121" v="108"/>
          <ac:spMkLst>
            <pc:docMk/>
            <pc:sldMk cId="2563119616" sldId="265"/>
            <ac:spMk id="14" creationId="{745FE2DE-187A-0EC8-896F-8C7259142B52}"/>
          </ac:spMkLst>
        </pc:spChg>
        <pc:spChg chg="add mod">
          <ac:chgData name="Vasco Edgar Gonçalves Da Silva" userId="S::1240499@isep.ipp.pt::c0f25c1d-29c6-410e-9890-77be6ff8bdce" providerId="AD" clId="Web-{E2FC9AEE-AF18-B61F-C25E-2847882FFA52}" dt="2025-10-21T18:21:53.138" v="139"/>
          <ac:spMkLst>
            <pc:docMk/>
            <pc:sldMk cId="2563119616" sldId="265"/>
            <ac:spMk id="16" creationId="{02647A1B-2FAB-D212-EDCA-14FB16030B1E}"/>
          </ac:spMkLst>
        </pc:spChg>
        <pc:spChg chg="add del mod">
          <ac:chgData name="Vasco Edgar Gonçalves Da Silva" userId="S::1240499@isep.ipp.pt::c0f25c1d-29c6-410e-9890-77be6ff8bdce" providerId="AD" clId="Web-{E2FC9AEE-AF18-B61F-C25E-2847882FFA52}" dt="2025-10-21T18:20:26.777" v="121"/>
          <ac:spMkLst>
            <pc:docMk/>
            <pc:sldMk cId="2563119616" sldId="265"/>
            <ac:spMk id="17" creationId="{F4302B4B-8B24-AE70-8642-EC97825E20B0}"/>
          </ac:spMkLst>
        </pc:spChg>
        <pc:spChg chg="add mod">
          <ac:chgData name="Vasco Edgar Gonçalves Da Silva" userId="S::1240499@isep.ipp.pt::c0f25c1d-29c6-410e-9890-77be6ff8bdce" providerId="AD" clId="Web-{E2FC9AEE-AF18-B61F-C25E-2847882FFA52}" dt="2025-10-21T18:22:03.061" v="142" actId="14100"/>
          <ac:spMkLst>
            <pc:docMk/>
            <pc:sldMk cId="2563119616" sldId="265"/>
            <ac:spMk id="18" creationId="{A16BEA8D-DE16-FA95-AEB1-BBE53DCC6019}"/>
          </ac:spMkLst>
        </pc:spChg>
        <pc:spChg chg="add mod">
          <ac:chgData name="Vasco Edgar Gonçalves Da Silva" userId="S::1240499@isep.ipp.pt::c0f25c1d-29c6-410e-9890-77be6ff8bdce" providerId="AD" clId="Web-{E2FC9AEE-AF18-B61F-C25E-2847882FFA52}" dt="2025-10-21T18:21:53.138" v="139"/>
          <ac:spMkLst>
            <pc:docMk/>
            <pc:sldMk cId="2563119616" sldId="265"/>
            <ac:spMk id="24" creationId="{9F2F0681-91C3-1374-2562-6CC30BF9D2A0}"/>
          </ac:spMkLst>
        </pc:spChg>
        <pc:spChg chg="add del mod">
          <ac:chgData name="Vasco Edgar Gonçalves Da Silva" userId="S::1240499@isep.ipp.pt::c0f25c1d-29c6-410e-9890-77be6ff8bdce" providerId="AD" clId="Web-{E2FC9AEE-AF18-B61F-C25E-2847882FFA52}" dt="2025-10-21T18:22:07.484" v="143"/>
          <ac:spMkLst>
            <pc:docMk/>
            <pc:sldMk cId="2563119616" sldId="265"/>
            <ac:spMk id="26" creationId="{96A3C995-3405-7F02-13AE-3E2A0CD3C682}"/>
          </ac:spMkLst>
        </pc:spChg>
        <pc:spChg chg="add del mod">
          <ac:chgData name="Vasco Edgar Gonçalves Da Silva" userId="S::1240499@isep.ipp.pt::c0f25c1d-29c6-410e-9890-77be6ff8bdce" providerId="AD" clId="Web-{E2FC9AEE-AF18-B61F-C25E-2847882FFA52}" dt="2025-10-21T18:21:59.233" v="140"/>
          <ac:spMkLst>
            <pc:docMk/>
            <pc:sldMk cId="2563119616" sldId="265"/>
            <ac:spMk id="28" creationId="{159AFBED-28A9-25D3-5C41-E03BD8D9A373}"/>
          </ac:spMkLst>
        </pc:spChg>
        <pc:spChg chg="add del mod">
          <ac:chgData name="Vasco Edgar Gonçalves Da Silva" userId="S::1240499@isep.ipp.pt::c0f25c1d-29c6-410e-9890-77be6ff8bdce" providerId="AD" clId="Web-{E2FC9AEE-AF18-B61F-C25E-2847882FFA52}" dt="2025-10-21T18:22:00.861" v="141"/>
          <ac:spMkLst>
            <pc:docMk/>
            <pc:sldMk cId="2563119616" sldId="265"/>
            <ac:spMk id="30" creationId="{405EE2E6-951A-769B-4253-81E377175168}"/>
          </ac:spMkLst>
        </pc:spChg>
        <pc:picChg chg="add">
          <ac:chgData name="Vasco Edgar Gonçalves Da Silva" userId="S::1240499@isep.ipp.pt::c0f25c1d-29c6-410e-9890-77be6ff8bdce" providerId="AD" clId="Web-{E2FC9AEE-AF18-B61F-C25E-2847882FFA52}" dt="2025-10-21T18:21:53.138" v="139"/>
          <ac:picMkLst>
            <pc:docMk/>
            <pc:sldMk cId="2563119616" sldId="265"/>
            <ac:picMk id="20" creationId="{716D0D32-07FE-4AF7-EBB8-5F6EBAF3A18B}"/>
          </ac:picMkLst>
        </pc:picChg>
      </pc:sldChg>
      <pc:sldChg chg="del">
        <pc:chgData name="Vasco Edgar Gonçalves Da Silva" userId="S::1240499@isep.ipp.pt::c0f25c1d-29c6-410e-9890-77be6ff8bdce" providerId="AD" clId="Web-{E2FC9AEE-AF18-B61F-C25E-2847882FFA52}" dt="2025-10-21T18:32:03.720" v="265"/>
        <pc:sldMkLst>
          <pc:docMk/>
          <pc:sldMk cId="2721508595" sldId="266"/>
        </pc:sldMkLst>
      </pc:sldChg>
      <pc:sldChg chg="del">
        <pc:chgData name="Vasco Edgar Gonçalves Da Silva" userId="S::1240499@isep.ipp.pt::c0f25c1d-29c6-410e-9890-77be6ff8bdce" providerId="AD" clId="Web-{E2FC9AEE-AF18-B61F-C25E-2847882FFA52}" dt="2025-10-21T18:32:04.548" v="266"/>
        <pc:sldMkLst>
          <pc:docMk/>
          <pc:sldMk cId="445070695" sldId="267"/>
        </pc:sldMkLst>
      </pc:sldChg>
      <pc:sldChg chg="del">
        <pc:chgData name="Vasco Edgar Gonçalves Da Silva" userId="S::1240499@isep.ipp.pt::c0f25c1d-29c6-410e-9890-77be6ff8bdce" providerId="AD" clId="Web-{E2FC9AEE-AF18-B61F-C25E-2847882FFA52}" dt="2025-10-21T18:32:00.969" v="262"/>
        <pc:sldMkLst>
          <pc:docMk/>
          <pc:sldMk cId="3396266754" sldId="269"/>
        </pc:sldMkLst>
      </pc:sldChg>
      <pc:sldChg chg="del">
        <pc:chgData name="Vasco Edgar Gonçalves Da Silva" userId="S::1240499@isep.ipp.pt::c0f25c1d-29c6-410e-9890-77be6ff8bdce" providerId="AD" clId="Web-{E2FC9AEE-AF18-B61F-C25E-2847882FFA52}" dt="2025-10-21T18:32:03.345" v="264"/>
        <pc:sldMkLst>
          <pc:docMk/>
          <pc:sldMk cId="932498405" sldId="270"/>
        </pc:sldMkLst>
      </pc:sldChg>
      <pc:sldChg chg="del">
        <pc:chgData name="Vasco Edgar Gonçalves Da Silva" userId="S::1240499@isep.ipp.pt::c0f25c1d-29c6-410e-9890-77be6ff8bdce" providerId="AD" clId="Web-{E2FC9AEE-AF18-B61F-C25E-2847882FFA52}" dt="2025-10-21T18:31:59.516" v="261"/>
        <pc:sldMkLst>
          <pc:docMk/>
          <pc:sldMk cId="3335690284" sldId="271"/>
        </pc:sldMkLst>
      </pc:sldChg>
      <pc:sldChg chg="addSp delSp modSp del ord">
        <pc:chgData name="Vasco Edgar Gonçalves Da Silva" userId="S::1240499@isep.ipp.pt::c0f25c1d-29c6-410e-9890-77be6ff8bdce" providerId="AD" clId="Web-{E2FC9AEE-AF18-B61F-C25E-2847882FFA52}" dt="2025-10-21T18:24:19.106" v="155"/>
        <pc:sldMkLst>
          <pc:docMk/>
          <pc:sldMk cId="2639983765" sldId="273"/>
        </pc:sldMkLst>
        <pc:spChg chg="del">
          <ac:chgData name="Vasco Edgar Gonçalves Da Silva" userId="S::1240499@isep.ipp.pt::c0f25c1d-29c6-410e-9890-77be6ff8bdce" providerId="AD" clId="Web-{E2FC9AEE-AF18-B61F-C25E-2847882FFA52}" dt="2025-10-21T18:24:04.417" v="147"/>
          <ac:spMkLst>
            <pc:docMk/>
            <pc:sldMk cId="2639983765" sldId="273"/>
            <ac:spMk id="2" creationId="{33AF65A7-995A-9F45-891C-82D9B9D40801}"/>
          </ac:spMkLst>
        </pc:spChg>
        <pc:spChg chg="add mod">
          <ac:chgData name="Vasco Edgar Gonçalves Da Silva" userId="S::1240499@isep.ipp.pt::c0f25c1d-29c6-410e-9890-77be6ff8bdce" providerId="AD" clId="Web-{E2FC9AEE-AF18-B61F-C25E-2847882FFA52}" dt="2025-10-21T18:24:10.152" v="154" actId="20577"/>
          <ac:spMkLst>
            <pc:docMk/>
            <pc:sldMk cId="2639983765" sldId="273"/>
            <ac:spMk id="6" creationId="{B7126962-087C-75EB-9503-EE26B51139D8}"/>
          </ac:spMkLst>
        </pc:spChg>
        <pc:spChg chg="add mod">
          <ac:chgData name="Vasco Edgar Gonçalves Da Silva" userId="S::1240499@isep.ipp.pt::c0f25c1d-29c6-410e-9890-77be6ff8bdce" providerId="AD" clId="Web-{E2FC9AEE-AF18-B61F-C25E-2847882FFA52}" dt="2025-10-21T18:24:08.699" v="152" actId="20577"/>
          <ac:spMkLst>
            <pc:docMk/>
            <pc:sldMk cId="2639983765" sldId="273"/>
            <ac:spMk id="8" creationId="{34018378-AF65-3497-A56B-226B9D43D864}"/>
          </ac:spMkLst>
        </pc:spChg>
      </pc:sldChg>
      <pc:sldChg chg="addSp delSp modSp">
        <pc:chgData name="Vasco Edgar Gonçalves Da Silva" userId="S::1240499@isep.ipp.pt::c0f25c1d-29c6-410e-9890-77be6ff8bdce" providerId="AD" clId="Web-{E2FC9AEE-AF18-B61F-C25E-2847882FFA52}" dt="2025-10-21T18:32:06.204" v="267"/>
        <pc:sldMkLst>
          <pc:docMk/>
          <pc:sldMk cId="926184573" sldId="275"/>
        </pc:sldMkLst>
        <pc:spChg chg="del">
          <ac:chgData name="Vasco Edgar Gonçalves Da Silva" userId="S::1240499@isep.ipp.pt::c0f25c1d-29c6-410e-9890-77be6ff8bdce" providerId="AD" clId="Web-{E2FC9AEE-AF18-B61F-C25E-2847882FFA52}" dt="2025-10-21T18:32:06.204" v="267"/>
          <ac:spMkLst>
            <pc:docMk/>
            <pc:sldMk cId="926184573" sldId="275"/>
            <ac:spMk id="3" creationId="{BABC2CE0-8806-4B2A-A10A-32984D317434}"/>
          </ac:spMkLst>
        </pc:spChg>
        <pc:spChg chg="add mod">
          <ac:chgData name="Vasco Edgar Gonçalves Da Silva" userId="S::1240499@isep.ipp.pt::c0f25c1d-29c6-410e-9890-77be6ff8bdce" providerId="AD" clId="Web-{E2FC9AEE-AF18-B61F-C25E-2847882FFA52}" dt="2025-10-21T18:32:06.204" v="267"/>
          <ac:spMkLst>
            <pc:docMk/>
            <pc:sldMk cId="926184573" sldId="275"/>
            <ac:spMk id="5" creationId="{59E5F483-BF3E-28B1-2DD0-4FE7FBE48EE9}"/>
          </ac:spMkLst>
        </pc:spChg>
      </pc:sldChg>
      <pc:sldChg chg="addSp delSp modSp add mod replId setBg">
        <pc:chgData name="Vasco Edgar Gonçalves Da Silva" userId="S::1240499@isep.ipp.pt::c0f25c1d-29c6-410e-9890-77be6ff8bdce" providerId="AD" clId="Web-{E2FC9AEE-AF18-B61F-C25E-2847882FFA52}" dt="2025-10-21T18:15:45.101" v="73"/>
        <pc:sldMkLst>
          <pc:docMk/>
          <pc:sldMk cId="4092975182" sldId="276"/>
        </pc:sldMkLst>
        <pc:spChg chg="del">
          <ac:chgData name="Vasco Edgar Gonçalves Da Silva" userId="S::1240499@isep.ipp.pt::c0f25c1d-29c6-410e-9890-77be6ff8bdce" providerId="AD" clId="Web-{E2FC9AEE-AF18-B61F-C25E-2847882FFA52}" dt="2025-10-21T18:15:06.163" v="56"/>
          <ac:spMkLst>
            <pc:docMk/>
            <pc:sldMk cId="4092975182" sldId="276"/>
            <ac:spMk id="2" creationId="{98EB9794-FDE0-6CF9-7603-6B1DD057A81C}"/>
          </ac:spMkLst>
        </pc:spChg>
        <pc:spChg chg="del mod">
          <ac:chgData name="Vasco Edgar Gonçalves Da Silva" userId="S::1240499@isep.ipp.pt::c0f25c1d-29c6-410e-9890-77be6ff8bdce" providerId="AD" clId="Web-{E2FC9AEE-AF18-B61F-C25E-2847882FFA52}" dt="2025-10-21T18:15:18.225" v="61"/>
          <ac:spMkLst>
            <pc:docMk/>
            <pc:sldMk cId="4092975182" sldId="276"/>
            <ac:spMk id="4" creationId="{8CB091B4-CD79-D396-68C5-8D3F483EA18D}"/>
          </ac:spMkLst>
        </pc:spChg>
        <pc:spChg chg="mod ord">
          <ac:chgData name="Vasco Edgar Gonçalves Da Silva" userId="S::1240499@isep.ipp.pt::c0f25c1d-29c6-410e-9890-77be6ff8bdce" providerId="AD" clId="Web-{E2FC9AEE-AF18-B61F-C25E-2847882FFA52}" dt="2025-10-21T18:15:45.101" v="73"/>
          <ac:spMkLst>
            <pc:docMk/>
            <pc:sldMk cId="4092975182" sldId="276"/>
            <ac:spMk id="5" creationId="{B5625F64-344F-B6E2-E74A-4F2DB3347C2A}"/>
          </ac:spMkLst>
        </pc:spChg>
        <pc:spChg chg="add del mod">
          <ac:chgData name="Vasco Edgar Gonçalves Da Silva" userId="S::1240499@isep.ipp.pt::c0f25c1d-29c6-410e-9890-77be6ff8bdce" providerId="AD" clId="Web-{E2FC9AEE-AF18-B61F-C25E-2847882FFA52}" dt="2025-10-21T18:15:13.366" v="58"/>
          <ac:spMkLst>
            <pc:docMk/>
            <pc:sldMk cId="4092975182" sldId="276"/>
            <ac:spMk id="6" creationId="{948E8B86-3A55-FBF2-8F41-D843BA2F2F15}"/>
          </ac:spMkLst>
        </pc:spChg>
        <pc:spChg chg="del">
          <ac:chgData name="Vasco Edgar Gonçalves Da Silva" userId="S::1240499@isep.ipp.pt::c0f25c1d-29c6-410e-9890-77be6ff8bdce" providerId="AD" clId="Web-{E2FC9AEE-AF18-B61F-C25E-2847882FFA52}" dt="2025-10-21T18:15:15.100" v="59"/>
          <ac:spMkLst>
            <pc:docMk/>
            <pc:sldMk cId="4092975182" sldId="276"/>
            <ac:spMk id="7" creationId="{9BC7D94A-4565-9AFA-1083-D4A7CF4538ED}"/>
          </ac:spMkLst>
        </pc:spChg>
        <pc:spChg chg="add del mod">
          <ac:chgData name="Vasco Edgar Gonçalves Da Silva" userId="S::1240499@isep.ipp.pt::c0f25c1d-29c6-410e-9890-77be6ff8bdce" providerId="AD" clId="Web-{E2FC9AEE-AF18-B61F-C25E-2847882FFA52}" dt="2025-10-21T18:15:25.335" v="65"/>
          <ac:spMkLst>
            <pc:docMk/>
            <pc:sldMk cId="4092975182" sldId="276"/>
            <ac:spMk id="9" creationId="{31CF889B-8033-BCBF-236C-BB6BF4508A6D}"/>
          </ac:spMkLst>
        </pc:spChg>
        <pc:spChg chg="add del mod">
          <ac:chgData name="Vasco Edgar Gonçalves Da Silva" userId="S::1240499@isep.ipp.pt::c0f25c1d-29c6-410e-9890-77be6ff8bdce" providerId="AD" clId="Web-{E2FC9AEE-AF18-B61F-C25E-2847882FFA52}" dt="2025-10-21T18:15:21.366" v="63"/>
          <ac:spMkLst>
            <pc:docMk/>
            <pc:sldMk cId="4092975182" sldId="276"/>
            <ac:spMk id="11" creationId="{25455963-7A7A-66AD-A201-4376F213DCC4}"/>
          </ac:spMkLst>
        </pc:spChg>
        <pc:spChg chg="del">
          <ac:chgData name="Vasco Edgar Gonçalves Da Silva" userId="S::1240499@isep.ipp.pt::c0f25c1d-29c6-410e-9890-77be6ff8bdce" providerId="AD" clId="Web-{E2FC9AEE-AF18-B61F-C25E-2847882FFA52}" dt="2025-10-21T18:15:11.913" v="57"/>
          <ac:spMkLst>
            <pc:docMk/>
            <pc:sldMk cId="4092975182" sldId="276"/>
            <ac:spMk id="13" creationId="{EB885E47-4D44-0EB1-2022-77BF3FEB6368}"/>
          </ac:spMkLst>
        </pc:spChg>
        <pc:spChg chg="del">
          <ac:chgData name="Vasco Edgar Gonçalves Da Silva" userId="S::1240499@isep.ipp.pt::c0f25c1d-29c6-410e-9890-77be6ff8bdce" providerId="AD" clId="Web-{E2FC9AEE-AF18-B61F-C25E-2847882FFA52}" dt="2025-10-21T18:15:20.210" v="62"/>
          <ac:spMkLst>
            <pc:docMk/>
            <pc:sldMk cId="4092975182" sldId="276"/>
            <ac:spMk id="14" creationId="{A8373F68-65F9-CA4F-3F95-F402A52ACB98}"/>
          </ac:spMkLst>
        </pc:spChg>
        <pc:spChg chg="add del mod">
          <ac:chgData name="Vasco Edgar Gonçalves Da Silva" userId="S::1240499@isep.ipp.pt::c0f25c1d-29c6-410e-9890-77be6ff8bdce" providerId="AD" clId="Web-{E2FC9AEE-AF18-B61F-C25E-2847882FFA52}" dt="2025-10-21T18:15:23.710" v="64"/>
          <ac:spMkLst>
            <pc:docMk/>
            <pc:sldMk cId="4092975182" sldId="276"/>
            <ac:spMk id="15" creationId="{64BC316E-216D-93D1-0D0F-F2847B1D2B76}"/>
          </ac:spMkLst>
        </pc:spChg>
        <pc:spChg chg="add del">
          <ac:chgData name="Vasco Edgar Gonçalves Da Silva" userId="S::1240499@isep.ipp.pt::c0f25c1d-29c6-410e-9890-77be6ff8bdce" providerId="AD" clId="Web-{E2FC9AEE-AF18-B61F-C25E-2847882FFA52}" dt="2025-10-21T18:15:42.257" v="70"/>
          <ac:spMkLst>
            <pc:docMk/>
            <pc:sldMk cId="4092975182" sldId="276"/>
            <ac:spMk id="21" creationId="{7BDAC5B6-20CE-447F-8BA1-F2274AC7AE5B}"/>
          </ac:spMkLst>
        </pc:spChg>
        <pc:spChg chg="add del">
          <ac:chgData name="Vasco Edgar Gonçalves Da Silva" userId="S::1240499@isep.ipp.pt::c0f25c1d-29c6-410e-9890-77be6ff8bdce" providerId="AD" clId="Web-{E2FC9AEE-AF18-B61F-C25E-2847882FFA52}" dt="2025-10-21T18:15:42.257" v="70"/>
          <ac:spMkLst>
            <pc:docMk/>
            <pc:sldMk cId="4092975182" sldId="276"/>
            <ac:spMk id="23" creationId="{D1D22B31-BF8F-446B-9009-8A251FB177CB}"/>
          </ac:spMkLst>
        </pc:spChg>
        <pc:spChg chg="add">
          <ac:chgData name="Vasco Edgar Gonçalves Da Silva" userId="S::1240499@isep.ipp.pt::c0f25c1d-29c6-410e-9890-77be6ff8bdce" providerId="AD" clId="Web-{E2FC9AEE-AF18-B61F-C25E-2847882FFA52}" dt="2025-10-21T18:15:45.101" v="73"/>
          <ac:spMkLst>
            <pc:docMk/>
            <pc:sldMk cId="4092975182" sldId="276"/>
            <ac:spMk id="25" creationId="{2633B3B5-CC90-43F0-8714-D31D1F3F0209}"/>
          </ac:spMkLst>
        </pc:spChg>
        <pc:spChg chg="add del">
          <ac:chgData name="Vasco Edgar Gonçalves Da Silva" userId="S::1240499@isep.ipp.pt::c0f25c1d-29c6-410e-9890-77be6ff8bdce" providerId="AD" clId="Web-{E2FC9AEE-AF18-B61F-C25E-2847882FFA52}" dt="2025-10-21T18:15:45.101" v="72"/>
          <ac:spMkLst>
            <pc:docMk/>
            <pc:sldMk cId="4092975182" sldId="276"/>
            <ac:spMk id="26" creationId="{86FF76B9-219D-4469-AF87-0236D29032F1}"/>
          </ac:spMkLst>
        </pc:spChg>
        <pc:spChg chg="add del">
          <ac:chgData name="Vasco Edgar Gonçalves Da Silva" userId="S::1240499@isep.ipp.pt::c0f25c1d-29c6-410e-9890-77be6ff8bdce" providerId="AD" clId="Web-{E2FC9AEE-AF18-B61F-C25E-2847882FFA52}" dt="2025-10-21T18:15:45.101" v="72"/>
          <ac:spMkLst>
            <pc:docMk/>
            <pc:sldMk cId="4092975182" sldId="276"/>
            <ac:spMk id="27" creationId="{2E80C965-DB6D-4F81-9E9E-B027384D0BD6}"/>
          </ac:spMkLst>
        </pc:spChg>
        <pc:spChg chg="add del">
          <ac:chgData name="Vasco Edgar Gonçalves Da Silva" userId="S::1240499@isep.ipp.pt::c0f25c1d-29c6-410e-9890-77be6ff8bdce" providerId="AD" clId="Web-{E2FC9AEE-AF18-B61F-C25E-2847882FFA52}" dt="2025-10-21T18:15:45.101" v="72"/>
          <ac:spMkLst>
            <pc:docMk/>
            <pc:sldMk cId="4092975182" sldId="276"/>
            <ac:spMk id="29" creationId="{633C5E46-DAC5-4661-9C87-22B08E2A512F}"/>
          </ac:spMkLst>
        </pc:spChg>
        <pc:spChg chg="add">
          <ac:chgData name="Vasco Edgar Gonçalves Da Silva" userId="S::1240499@isep.ipp.pt::c0f25c1d-29c6-410e-9890-77be6ff8bdce" providerId="AD" clId="Web-{E2FC9AEE-AF18-B61F-C25E-2847882FFA52}" dt="2025-10-21T18:15:45.101" v="73"/>
          <ac:spMkLst>
            <pc:docMk/>
            <pc:sldMk cId="4092975182" sldId="276"/>
            <ac:spMk id="31" creationId="{AB8C311F-7253-4AED-9701-7FC0708C41C7}"/>
          </ac:spMkLst>
        </pc:spChg>
        <pc:spChg chg="add">
          <ac:chgData name="Vasco Edgar Gonçalves Da Silva" userId="S::1240499@isep.ipp.pt::c0f25c1d-29c6-410e-9890-77be6ff8bdce" providerId="AD" clId="Web-{E2FC9AEE-AF18-B61F-C25E-2847882FFA52}" dt="2025-10-21T18:15:45.101" v="73"/>
          <ac:spMkLst>
            <pc:docMk/>
            <pc:sldMk cId="4092975182" sldId="276"/>
            <ac:spMk id="32" creationId="{E2384209-CB15-4CDF-9D31-C44FD9A3F20D}"/>
          </ac:spMkLst>
        </pc:spChg>
        <pc:spChg chg="add">
          <ac:chgData name="Vasco Edgar Gonçalves Da Silva" userId="S::1240499@isep.ipp.pt::c0f25c1d-29c6-410e-9890-77be6ff8bdce" providerId="AD" clId="Web-{E2FC9AEE-AF18-B61F-C25E-2847882FFA52}" dt="2025-10-21T18:15:45.101" v="73"/>
          <ac:spMkLst>
            <pc:docMk/>
            <pc:sldMk cId="4092975182" sldId="276"/>
            <ac:spMk id="33" creationId="{A8D57A06-A426-446D-B02C-A2DC6B62E45E}"/>
          </ac:spMkLst>
        </pc:spChg>
        <pc:grpChg chg="add del">
          <ac:chgData name="Vasco Edgar Gonçalves Da Silva" userId="S::1240499@isep.ipp.pt::c0f25c1d-29c6-410e-9890-77be6ff8bdce" providerId="AD" clId="Web-{E2FC9AEE-AF18-B61F-C25E-2847882FFA52}" dt="2025-10-21T18:15:45.101" v="72"/>
          <ac:grpSpMkLst>
            <pc:docMk/>
            <pc:sldMk cId="4092975182" sldId="276"/>
            <ac:grpSpMk id="28" creationId="{DB88BD78-87E1-424D-B479-C37D8E41B12E}"/>
          </ac:grpSpMkLst>
        </pc:grpChg>
        <pc:picChg chg="add mod">
          <ac:chgData name="Vasco Edgar Gonçalves Da Silva" userId="S::1240499@isep.ipp.pt::c0f25c1d-29c6-410e-9890-77be6ff8bdce" providerId="AD" clId="Web-{E2FC9AEE-AF18-B61F-C25E-2847882FFA52}" dt="2025-10-21T18:15:45.101" v="73"/>
          <ac:picMkLst>
            <pc:docMk/>
            <pc:sldMk cId="4092975182" sldId="276"/>
            <ac:picMk id="16" creationId="{EF1C8309-371D-7696-61E2-1A79464CC99F}"/>
          </ac:picMkLst>
        </pc:picChg>
      </pc:sldChg>
      <pc:sldChg chg="addSp delSp modSp add mod replId modClrScheme chgLayout">
        <pc:chgData name="Vasco Edgar Gonçalves Da Silva" userId="S::1240499@isep.ipp.pt::c0f25c1d-29c6-410e-9890-77be6ff8bdce" providerId="AD" clId="Web-{E2FC9AEE-AF18-B61F-C25E-2847882FFA52}" dt="2025-10-21T18:16:53.024" v="87"/>
        <pc:sldMkLst>
          <pc:docMk/>
          <pc:sldMk cId="552518227" sldId="277"/>
        </pc:sldMkLst>
        <pc:spChg chg="mod">
          <ac:chgData name="Vasco Edgar Gonçalves Da Silva" userId="S::1240499@isep.ipp.pt::c0f25c1d-29c6-410e-9890-77be6ff8bdce" providerId="AD" clId="Web-{E2FC9AEE-AF18-B61F-C25E-2847882FFA52}" dt="2025-10-21T18:16:50.055" v="86"/>
          <ac:spMkLst>
            <pc:docMk/>
            <pc:sldMk cId="552518227" sldId="277"/>
            <ac:spMk id="2" creationId="{AC812024-574F-7C54-C28F-20D97E1C5CF6}"/>
          </ac:spMkLst>
        </pc:spChg>
        <pc:spChg chg="del">
          <ac:chgData name="Vasco Edgar Gonçalves Da Silva" userId="S::1240499@isep.ipp.pt::c0f25c1d-29c6-410e-9890-77be6ff8bdce" providerId="AD" clId="Web-{E2FC9AEE-AF18-B61F-C25E-2847882FFA52}" dt="2025-10-21T18:16:42.086" v="85"/>
          <ac:spMkLst>
            <pc:docMk/>
            <pc:sldMk cId="552518227" sldId="277"/>
            <ac:spMk id="5" creationId="{F6F58799-6924-F198-4EB3-1A44629F100E}"/>
          </ac:spMkLst>
        </pc:spChg>
        <pc:spChg chg="add del mod">
          <ac:chgData name="Vasco Edgar Gonçalves Da Silva" userId="S::1240499@isep.ipp.pt::c0f25c1d-29c6-410e-9890-77be6ff8bdce" providerId="AD" clId="Web-{E2FC9AEE-AF18-B61F-C25E-2847882FFA52}" dt="2025-10-21T18:16:53.024" v="87"/>
          <ac:spMkLst>
            <pc:docMk/>
            <pc:sldMk cId="552518227" sldId="277"/>
            <ac:spMk id="7" creationId="{B07958B7-730F-E5C3-D08C-289BF992EC93}"/>
          </ac:spMkLst>
        </pc:spChg>
      </pc:sldChg>
      <pc:sldChg chg="add del replId">
        <pc:chgData name="Vasco Edgar Gonçalves Da Silva" userId="S::1240499@isep.ipp.pt::c0f25c1d-29c6-410e-9890-77be6ff8bdce" providerId="AD" clId="Web-{E2FC9AEE-AF18-B61F-C25E-2847882FFA52}" dt="2025-10-21T18:15:27.788" v="67"/>
        <pc:sldMkLst>
          <pc:docMk/>
          <pc:sldMk cId="857736045" sldId="277"/>
        </pc:sldMkLst>
      </pc:sldChg>
      <pc:sldChg chg="addSp delSp modSp add mod replId modClrScheme chgLayout">
        <pc:chgData name="Vasco Edgar Gonçalves Da Silva" userId="S::1240499@isep.ipp.pt::c0f25c1d-29c6-410e-9890-77be6ff8bdce" providerId="AD" clId="Web-{E2FC9AEE-AF18-B61F-C25E-2847882FFA52}" dt="2025-10-21T18:30:35.155" v="239" actId="1076"/>
        <pc:sldMkLst>
          <pc:docMk/>
          <pc:sldMk cId="1265167524" sldId="278"/>
        </pc:sldMkLst>
        <pc:spChg chg="mod">
          <ac:chgData name="Vasco Edgar Gonçalves Da Silva" userId="S::1240499@isep.ipp.pt::c0f25c1d-29c6-410e-9890-77be6ff8bdce" providerId="AD" clId="Web-{E2FC9AEE-AF18-B61F-C25E-2847882FFA52}" dt="2025-10-21T18:29:03.121" v="199"/>
          <ac:spMkLst>
            <pc:docMk/>
            <pc:sldMk cId="1265167524" sldId="278"/>
            <ac:spMk id="2" creationId="{2A707AC4-AC19-8B38-AC5E-DA0796B9EAA7}"/>
          </ac:spMkLst>
        </pc:spChg>
        <pc:spChg chg="mod ord">
          <ac:chgData name="Vasco Edgar Gonçalves Da Silva" userId="S::1240499@isep.ipp.pt::c0f25c1d-29c6-410e-9890-77be6ff8bdce" providerId="AD" clId="Web-{E2FC9AEE-AF18-B61F-C25E-2847882FFA52}" dt="2025-10-21T18:29:03.121" v="199"/>
          <ac:spMkLst>
            <pc:docMk/>
            <pc:sldMk cId="1265167524" sldId="278"/>
            <ac:spMk id="9" creationId="{E8BA2449-57E3-94FD-50A3-6F11A97BEC56}"/>
          </ac:spMkLst>
        </pc:spChg>
        <pc:spChg chg="add mod">
          <ac:chgData name="Vasco Edgar Gonçalves Da Silva" userId="S::1240499@isep.ipp.pt::c0f25c1d-29c6-410e-9890-77be6ff8bdce" providerId="AD" clId="Web-{E2FC9AEE-AF18-B61F-C25E-2847882FFA52}" dt="2025-10-21T18:30:27.061" v="236" actId="20577"/>
          <ac:spMkLst>
            <pc:docMk/>
            <pc:sldMk cId="1265167524" sldId="278"/>
            <ac:spMk id="14" creationId="{1F32BB12-E89B-7575-617B-CB95D94ACECD}"/>
          </ac:spMkLst>
        </pc:spChg>
        <pc:spChg chg="mod ord">
          <ac:chgData name="Vasco Edgar Gonçalves Da Silva" userId="S::1240499@isep.ipp.pt::c0f25c1d-29c6-410e-9890-77be6ff8bdce" providerId="AD" clId="Web-{E2FC9AEE-AF18-B61F-C25E-2847882FFA52}" dt="2025-10-21T18:29:03.121" v="199"/>
          <ac:spMkLst>
            <pc:docMk/>
            <pc:sldMk cId="1265167524" sldId="278"/>
            <ac:spMk id="16" creationId="{A0FE6C4D-D698-B069-BBD5-541C94A08524}"/>
          </ac:spMkLst>
        </pc:spChg>
        <pc:spChg chg="mod ord">
          <ac:chgData name="Vasco Edgar Gonçalves Da Silva" userId="S::1240499@isep.ipp.pt::c0f25c1d-29c6-410e-9890-77be6ff8bdce" providerId="AD" clId="Web-{E2FC9AEE-AF18-B61F-C25E-2847882FFA52}" dt="2025-10-21T18:30:24.655" v="235" actId="1076"/>
          <ac:spMkLst>
            <pc:docMk/>
            <pc:sldMk cId="1265167524" sldId="278"/>
            <ac:spMk id="18" creationId="{5672076D-E1DC-9D0B-ECA5-DDF480D8ECAD}"/>
          </ac:spMkLst>
        </pc:spChg>
        <pc:spChg chg="mod ord">
          <ac:chgData name="Vasco Edgar Gonçalves Da Silva" userId="S::1240499@isep.ipp.pt::c0f25c1d-29c6-410e-9890-77be6ff8bdce" providerId="AD" clId="Web-{E2FC9AEE-AF18-B61F-C25E-2847882FFA52}" dt="2025-10-21T18:29:03.121" v="199"/>
          <ac:spMkLst>
            <pc:docMk/>
            <pc:sldMk cId="1265167524" sldId="278"/>
            <ac:spMk id="24" creationId="{78F7D21E-4BFE-89AC-48AD-9B6F4AA65FF4}"/>
          </ac:spMkLst>
        </pc:spChg>
        <pc:spChg chg="add mod">
          <ac:chgData name="Vasco Edgar Gonçalves Da Silva" userId="S::1240499@isep.ipp.pt::c0f25c1d-29c6-410e-9890-77be6ff8bdce" providerId="AD" clId="Web-{E2FC9AEE-AF18-B61F-C25E-2847882FFA52}" dt="2025-10-21T18:29:19.215" v="207" actId="20577"/>
          <ac:spMkLst>
            <pc:docMk/>
            <pc:sldMk cId="1265167524" sldId="278"/>
            <ac:spMk id="26" creationId="{D21A40D1-D20C-7DE2-8C2D-B97A1E4A2EB8}"/>
          </ac:spMkLst>
        </pc:spChg>
        <pc:spChg chg="add del mod">
          <ac:chgData name="Vasco Edgar Gonçalves Da Silva" userId="S::1240499@isep.ipp.pt::c0f25c1d-29c6-410e-9890-77be6ff8bdce" providerId="AD" clId="Web-{E2FC9AEE-AF18-B61F-C25E-2847882FFA52}" dt="2025-10-21T18:29:37.794" v="216"/>
          <ac:spMkLst>
            <pc:docMk/>
            <pc:sldMk cId="1265167524" sldId="278"/>
            <ac:spMk id="27" creationId="{40A0CBD6-7299-7A20-62DD-2B56B8E2EDF0}"/>
          </ac:spMkLst>
        </pc:spChg>
        <pc:spChg chg="add del mod">
          <ac:chgData name="Vasco Edgar Gonçalves Da Silva" userId="S::1240499@isep.ipp.pt::c0f25c1d-29c6-410e-9890-77be6ff8bdce" providerId="AD" clId="Web-{E2FC9AEE-AF18-B61F-C25E-2847882FFA52}" dt="2025-10-21T18:24:42.374" v="165"/>
          <ac:spMkLst>
            <pc:docMk/>
            <pc:sldMk cId="1265167524" sldId="278"/>
            <ac:spMk id="29" creationId="{9B4386B2-5CBD-B9D4-BC5A-2B4F695020EB}"/>
          </ac:spMkLst>
        </pc:spChg>
        <pc:spChg chg="add del mod">
          <ac:chgData name="Vasco Edgar Gonçalves Da Silva" userId="S::1240499@isep.ipp.pt::c0f25c1d-29c6-410e-9890-77be6ff8bdce" providerId="AD" clId="Web-{E2FC9AEE-AF18-B61F-C25E-2847882FFA52}" dt="2025-10-21T18:24:42.374" v="165"/>
          <ac:spMkLst>
            <pc:docMk/>
            <pc:sldMk cId="1265167524" sldId="278"/>
            <ac:spMk id="31" creationId="{AC36CD65-DE5E-3939-8E3D-C749E53FBFD7}"/>
          </ac:spMkLst>
        </pc:spChg>
        <pc:spChg chg="add del mod">
          <ac:chgData name="Vasco Edgar Gonçalves Da Silva" userId="S::1240499@isep.ipp.pt::c0f25c1d-29c6-410e-9890-77be6ff8bdce" providerId="AD" clId="Web-{E2FC9AEE-AF18-B61F-C25E-2847882FFA52}" dt="2025-10-21T18:30:01.951" v="225"/>
          <ac:spMkLst>
            <pc:docMk/>
            <pc:sldMk cId="1265167524" sldId="278"/>
            <ac:spMk id="33" creationId="{85FCDD05-A882-15AF-B73B-303282E961B7}"/>
          </ac:spMkLst>
        </pc:spChg>
        <pc:picChg chg="add del mod">
          <ac:chgData name="Vasco Edgar Gonçalves Da Silva" userId="S::1240499@isep.ipp.pt::c0f25c1d-29c6-410e-9890-77be6ff8bdce" providerId="AD" clId="Web-{E2FC9AEE-AF18-B61F-C25E-2847882FFA52}" dt="2025-10-21T18:26:22.520" v="172"/>
          <ac:picMkLst>
            <pc:docMk/>
            <pc:sldMk cId="1265167524" sldId="278"/>
            <ac:picMk id="3" creationId="{77A6EAD8-1D2F-4274-7186-6E3FFD8DA2D9}"/>
          </ac:picMkLst>
        </pc:picChg>
        <pc:picChg chg="add mod ord">
          <ac:chgData name="Vasco Edgar Gonçalves Da Silva" userId="S::1240499@isep.ipp.pt::c0f25c1d-29c6-410e-9890-77be6ff8bdce" providerId="AD" clId="Web-{E2FC9AEE-AF18-B61F-C25E-2847882FFA52}" dt="2025-10-21T18:29:53.782" v="222" actId="1076"/>
          <ac:picMkLst>
            <pc:docMk/>
            <pc:sldMk cId="1265167524" sldId="278"/>
            <ac:picMk id="4" creationId="{D1F9C966-38F5-49F2-7FED-A9E8178E4BCB}"/>
          </ac:picMkLst>
        </pc:picChg>
        <pc:picChg chg="add del mod">
          <ac:chgData name="Vasco Edgar Gonçalves Da Silva" userId="S::1240499@isep.ipp.pt::c0f25c1d-29c6-410e-9890-77be6ff8bdce" providerId="AD" clId="Web-{E2FC9AEE-AF18-B61F-C25E-2847882FFA52}" dt="2025-10-21T18:28:58.105" v="198"/>
          <ac:picMkLst>
            <pc:docMk/>
            <pc:sldMk cId="1265167524" sldId="278"/>
            <ac:picMk id="5" creationId="{869BE515-F724-A0B7-46A7-09061137E78B}"/>
          </ac:picMkLst>
        </pc:picChg>
        <pc:picChg chg="add del mod">
          <ac:chgData name="Vasco Edgar Gonçalves Da Silva" userId="S::1240499@isep.ipp.pt::c0f25c1d-29c6-410e-9890-77be6ff8bdce" providerId="AD" clId="Web-{E2FC9AEE-AF18-B61F-C25E-2847882FFA52}" dt="2025-10-21T18:28:57.668" v="197"/>
          <ac:picMkLst>
            <pc:docMk/>
            <pc:sldMk cId="1265167524" sldId="278"/>
            <ac:picMk id="6" creationId="{DAD94AAD-DB36-6FA6-8BCE-FD369A3E024B}"/>
          </ac:picMkLst>
        </pc:picChg>
        <pc:picChg chg="add del mod ord">
          <ac:chgData name="Vasco Edgar Gonçalves Da Silva" userId="S::1240499@isep.ipp.pt::c0f25c1d-29c6-410e-9890-77be6ff8bdce" providerId="AD" clId="Web-{E2FC9AEE-AF18-B61F-C25E-2847882FFA52}" dt="2025-10-21T18:29:26.825" v="209"/>
          <ac:picMkLst>
            <pc:docMk/>
            <pc:sldMk cId="1265167524" sldId="278"/>
            <ac:picMk id="7" creationId="{B5EBDE5C-E9E2-3178-D6E5-A79C363A4E5B}"/>
          </ac:picMkLst>
        </pc:picChg>
        <pc:picChg chg="add del mod ord">
          <ac:chgData name="Vasco Edgar Gonçalves Da Silva" userId="S::1240499@isep.ipp.pt::c0f25c1d-29c6-410e-9890-77be6ff8bdce" providerId="AD" clId="Web-{E2FC9AEE-AF18-B61F-C25E-2847882FFA52}" dt="2025-10-21T18:29:28.934" v="211"/>
          <ac:picMkLst>
            <pc:docMk/>
            <pc:sldMk cId="1265167524" sldId="278"/>
            <ac:picMk id="8" creationId="{DC8489FA-6DC4-2696-F63B-BBBA9F136D6B}"/>
          </ac:picMkLst>
        </pc:picChg>
        <pc:picChg chg="add del mod ord">
          <ac:chgData name="Vasco Edgar Gonçalves Da Silva" userId="S::1240499@isep.ipp.pt::c0f25c1d-29c6-410e-9890-77be6ff8bdce" providerId="AD" clId="Web-{E2FC9AEE-AF18-B61F-C25E-2847882FFA52}" dt="2025-10-21T18:29:31.841" v="213"/>
          <ac:picMkLst>
            <pc:docMk/>
            <pc:sldMk cId="1265167524" sldId="278"/>
            <ac:picMk id="10" creationId="{A5C300FE-66E5-33F2-B0DA-063511022D9D}"/>
          </ac:picMkLst>
        </pc:picChg>
        <pc:picChg chg="add del mod ord">
          <ac:chgData name="Vasco Edgar Gonçalves Da Silva" userId="S::1240499@isep.ipp.pt::c0f25c1d-29c6-410e-9890-77be6ff8bdce" providerId="AD" clId="Web-{E2FC9AEE-AF18-B61F-C25E-2847882FFA52}" dt="2025-10-21T18:29:35.731" v="215"/>
          <ac:picMkLst>
            <pc:docMk/>
            <pc:sldMk cId="1265167524" sldId="278"/>
            <ac:picMk id="11" creationId="{0BF7841E-3CC0-49CF-BAD9-583568BB1DA4}"/>
          </ac:picMkLst>
        </pc:picChg>
        <pc:picChg chg="add del mod ord">
          <ac:chgData name="Vasco Edgar Gonçalves Da Silva" userId="S::1240499@isep.ipp.pt::c0f25c1d-29c6-410e-9890-77be6ff8bdce" providerId="AD" clId="Web-{E2FC9AEE-AF18-B61F-C25E-2847882FFA52}" dt="2025-10-21T18:29:46.045" v="219"/>
          <ac:picMkLst>
            <pc:docMk/>
            <pc:sldMk cId="1265167524" sldId="278"/>
            <ac:picMk id="12" creationId="{B15CD63B-30A9-1AB8-587F-40EAC7DC9428}"/>
          </ac:picMkLst>
        </pc:picChg>
        <pc:picChg chg="add del mod ord">
          <ac:chgData name="Vasco Edgar Gonçalves Da Silva" userId="S::1240499@isep.ipp.pt::c0f25c1d-29c6-410e-9890-77be6ff8bdce" providerId="AD" clId="Web-{E2FC9AEE-AF18-B61F-C25E-2847882FFA52}" dt="2025-10-21T18:29:50.685" v="221"/>
          <ac:picMkLst>
            <pc:docMk/>
            <pc:sldMk cId="1265167524" sldId="278"/>
            <ac:picMk id="15" creationId="{DF345B01-DC96-67B7-7B7E-A757FA0D1B1E}"/>
          </ac:picMkLst>
        </pc:picChg>
        <pc:picChg chg="add del mod ord">
          <ac:chgData name="Vasco Edgar Gonçalves Da Silva" userId="S::1240499@isep.ipp.pt::c0f25c1d-29c6-410e-9890-77be6ff8bdce" providerId="AD" clId="Web-{E2FC9AEE-AF18-B61F-C25E-2847882FFA52}" dt="2025-10-21T18:30:00.451" v="224"/>
          <ac:picMkLst>
            <pc:docMk/>
            <pc:sldMk cId="1265167524" sldId="278"/>
            <ac:picMk id="17" creationId="{BF7E6BD8-C027-9485-F9C9-22CA2FB68C23}"/>
          </ac:picMkLst>
        </pc:picChg>
        <pc:picChg chg="add mod ord">
          <ac:chgData name="Vasco Edgar Gonçalves Da Silva" userId="S::1240499@isep.ipp.pt::c0f25c1d-29c6-410e-9890-77be6ff8bdce" providerId="AD" clId="Web-{E2FC9AEE-AF18-B61F-C25E-2847882FFA52}" dt="2025-10-21T18:30:27.780" v="237" actId="1076"/>
          <ac:picMkLst>
            <pc:docMk/>
            <pc:sldMk cId="1265167524" sldId="278"/>
            <ac:picMk id="19" creationId="{F6ABA303-9F92-EB3B-E68C-EA225707215C}"/>
          </ac:picMkLst>
        </pc:picChg>
        <pc:picChg chg="del">
          <ac:chgData name="Vasco Edgar Gonçalves Da Silva" userId="S::1240499@isep.ipp.pt::c0f25c1d-29c6-410e-9890-77be6ff8bdce" providerId="AD" clId="Web-{E2FC9AEE-AF18-B61F-C25E-2847882FFA52}" dt="2025-10-21T18:24:23.700" v="157"/>
          <ac:picMkLst>
            <pc:docMk/>
            <pc:sldMk cId="1265167524" sldId="278"/>
            <ac:picMk id="20" creationId="{9902EF92-98C6-CE5F-3A6F-3C30B2C8B252}"/>
          </ac:picMkLst>
        </pc:picChg>
        <pc:picChg chg="add mod">
          <ac:chgData name="Vasco Edgar Gonçalves Da Silva" userId="S::1240499@isep.ipp.pt::c0f25c1d-29c6-410e-9890-77be6ff8bdce" providerId="AD" clId="Web-{E2FC9AEE-AF18-B61F-C25E-2847882FFA52}" dt="2025-10-21T18:30:35.155" v="239" actId="1076"/>
          <ac:picMkLst>
            <pc:docMk/>
            <pc:sldMk cId="1265167524" sldId="278"/>
            <ac:picMk id="21" creationId="{65239BA8-9430-158A-4878-C6BDC2234498}"/>
          </ac:picMkLst>
        </pc:picChg>
      </pc:sldChg>
      <pc:sldChg chg="add del replId">
        <pc:chgData name="Vasco Edgar Gonçalves Da Silva" userId="S::1240499@isep.ipp.pt::c0f25c1d-29c6-410e-9890-77be6ff8bdce" providerId="AD" clId="Web-{E2FC9AEE-AF18-B61F-C25E-2847882FFA52}" dt="2025-10-21T18:19:09.089" v="89"/>
        <pc:sldMkLst>
          <pc:docMk/>
          <pc:sldMk cId="1560375686" sldId="278"/>
        </pc:sldMkLst>
      </pc:sldChg>
      <pc:sldChg chg="addSp delSp modSp add mod replId modClrScheme chgLayout">
        <pc:chgData name="Vasco Edgar Gonçalves Da Silva" userId="S::1240499@isep.ipp.pt::c0f25c1d-29c6-410e-9890-77be6ff8bdce" providerId="AD" clId="Web-{E2FC9AEE-AF18-B61F-C25E-2847882FFA52}" dt="2025-10-21T18:31:55.813" v="260"/>
        <pc:sldMkLst>
          <pc:docMk/>
          <pc:sldMk cId="2256871562" sldId="279"/>
        </pc:sldMkLst>
        <pc:spChg chg="mod">
          <ac:chgData name="Vasco Edgar Gonçalves Da Silva" userId="S::1240499@isep.ipp.pt::c0f25c1d-29c6-410e-9890-77be6ff8bdce" providerId="AD" clId="Web-{E2FC9AEE-AF18-B61F-C25E-2847882FFA52}" dt="2025-10-21T18:31:55.813" v="260"/>
          <ac:spMkLst>
            <pc:docMk/>
            <pc:sldMk cId="2256871562" sldId="279"/>
            <ac:spMk id="2" creationId="{1AF675C4-2838-1753-8A50-86114B9DDCF1}"/>
          </ac:spMkLst>
        </pc:spChg>
        <pc:spChg chg="add del">
          <ac:chgData name="Vasco Edgar Gonçalves Da Silva" userId="S::1240499@isep.ipp.pt::c0f25c1d-29c6-410e-9890-77be6ff8bdce" providerId="AD" clId="Web-{E2FC9AEE-AF18-B61F-C25E-2847882FFA52}" dt="2025-10-21T18:31:33.531" v="249"/>
          <ac:spMkLst>
            <pc:docMk/>
            <pc:sldMk cId="2256871562" sldId="279"/>
            <ac:spMk id="5" creationId="{32DE7C59-9F0E-606B-3F94-EE4CB977A587}"/>
          </ac:spMkLst>
        </pc:spChg>
        <pc:spChg chg="add del mod">
          <ac:chgData name="Vasco Edgar Gonçalves Da Silva" userId="S::1240499@isep.ipp.pt::c0f25c1d-29c6-410e-9890-77be6ff8bdce" providerId="AD" clId="Web-{E2FC9AEE-AF18-B61F-C25E-2847882FFA52}" dt="2025-10-21T18:31:30.985" v="246"/>
          <ac:spMkLst>
            <pc:docMk/>
            <pc:sldMk cId="2256871562" sldId="279"/>
            <ac:spMk id="11" creationId="{8E90CF9F-BC05-B133-085F-6522043D654E}"/>
          </ac:spMkLst>
        </pc:spChg>
        <pc:spChg chg="add del mod">
          <ac:chgData name="Vasco Edgar Gonçalves Da Silva" userId="S::1240499@isep.ipp.pt::c0f25c1d-29c6-410e-9890-77be6ff8bdce" providerId="AD" clId="Web-{E2FC9AEE-AF18-B61F-C25E-2847882FFA52}" dt="2025-10-21T18:31:30.985" v="246"/>
          <ac:spMkLst>
            <pc:docMk/>
            <pc:sldMk cId="2256871562" sldId="279"/>
            <ac:spMk id="13" creationId="{E204F964-60B0-8F06-EDE0-6E6420379577}"/>
          </ac:spMkLst>
        </pc:spChg>
        <pc:spChg chg="add del mod">
          <ac:chgData name="Vasco Edgar Gonçalves Da Silva" userId="S::1240499@isep.ipp.pt::c0f25c1d-29c6-410e-9890-77be6ff8bdce" providerId="AD" clId="Web-{E2FC9AEE-AF18-B61F-C25E-2847882FFA52}" dt="2025-10-21T18:31:30.985" v="246"/>
          <ac:spMkLst>
            <pc:docMk/>
            <pc:sldMk cId="2256871562" sldId="279"/>
            <ac:spMk id="15" creationId="{6C7A357A-55AF-1B43-5FCC-D198CE1F11E5}"/>
          </ac:spMkLst>
        </pc:spChg>
        <pc:spChg chg="add del mod">
          <ac:chgData name="Vasco Edgar Gonçalves Da Silva" userId="S::1240499@isep.ipp.pt::c0f25c1d-29c6-410e-9890-77be6ff8bdce" providerId="AD" clId="Web-{E2FC9AEE-AF18-B61F-C25E-2847882FFA52}" dt="2025-10-21T18:31:30.985" v="246"/>
          <ac:spMkLst>
            <pc:docMk/>
            <pc:sldMk cId="2256871562" sldId="279"/>
            <ac:spMk id="17" creationId="{DE75C8E1-076B-6D5D-45F5-CBB2A882A41E}"/>
          </ac:spMkLst>
        </pc:spChg>
        <pc:spChg chg="add del mod">
          <ac:chgData name="Vasco Edgar Gonçalves Da Silva" userId="S::1240499@isep.ipp.pt::c0f25c1d-29c6-410e-9890-77be6ff8bdce" providerId="AD" clId="Web-{E2FC9AEE-AF18-B61F-C25E-2847882FFA52}" dt="2025-10-21T18:31:30.985" v="246"/>
          <ac:spMkLst>
            <pc:docMk/>
            <pc:sldMk cId="2256871562" sldId="279"/>
            <ac:spMk id="19" creationId="{88F43470-DDA1-A5FC-C7DF-ADF177CD4BA9}"/>
          </ac:spMkLst>
        </pc:spChg>
        <pc:spChg chg="add del mod">
          <ac:chgData name="Vasco Edgar Gonçalves Da Silva" userId="S::1240499@isep.ipp.pt::c0f25c1d-29c6-410e-9890-77be6ff8bdce" providerId="AD" clId="Web-{E2FC9AEE-AF18-B61F-C25E-2847882FFA52}" dt="2025-10-21T18:31:33.500" v="248"/>
          <ac:spMkLst>
            <pc:docMk/>
            <pc:sldMk cId="2256871562" sldId="279"/>
            <ac:spMk id="21" creationId="{D4FE715D-B699-BA25-5B24-776F706EB214}"/>
          </ac:spMkLst>
        </pc:spChg>
        <pc:spChg chg="add del mod">
          <ac:chgData name="Vasco Edgar Gonçalves Da Silva" userId="S::1240499@isep.ipp.pt::c0f25c1d-29c6-410e-9890-77be6ff8bdce" providerId="AD" clId="Web-{E2FC9AEE-AF18-B61F-C25E-2847882FFA52}" dt="2025-10-21T18:31:33.500" v="248"/>
          <ac:spMkLst>
            <pc:docMk/>
            <pc:sldMk cId="2256871562" sldId="279"/>
            <ac:spMk id="23" creationId="{C4672172-F84C-67CA-1CE6-C320D651BC30}"/>
          </ac:spMkLst>
        </pc:spChg>
        <pc:spChg chg="add del mod">
          <ac:chgData name="Vasco Edgar Gonçalves Da Silva" userId="S::1240499@isep.ipp.pt::c0f25c1d-29c6-410e-9890-77be6ff8bdce" providerId="AD" clId="Web-{E2FC9AEE-AF18-B61F-C25E-2847882FFA52}" dt="2025-10-21T18:31:33.500" v="248"/>
          <ac:spMkLst>
            <pc:docMk/>
            <pc:sldMk cId="2256871562" sldId="279"/>
            <ac:spMk id="24" creationId="{36FFC563-E403-CF65-60A3-B5B5BD2433C5}"/>
          </ac:spMkLst>
        </pc:spChg>
        <pc:spChg chg="add del mod">
          <ac:chgData name="Vasco Edgar Gonçalves Da Silva" userId="S::1240499@isep.ipp.pt::c0f25c1d-29c6-410e-9890-77be6ff8bdce" providerId="AD" clId="Web-{E2FC9AEE-AF18-B61F-C25E-2847882FFA52}" dt="2025-10-21T18:31:33.500" v="248"/>
          <ac:spMkLst>
            <pc:docMk/>
            <pc:sldMk cId="2256871562" sldId="279"/>
            <ac:spMk id="25" creationId="{35CCA9C3-7BA4-B82F-B6D3-0458380CACD7}"/>
          </ac:spMkLst>
        </pc:spChg>
        <pc:spChg chg="add del mod">
          <ac:chgData name="Vasco Edgar Gonçalves Da Silva" userId="S::1240499@isep.ipp.pt::c0f25c1d-29c6-410e-9890-77be6ff8bdce" providerId="AD" clId="Web-{E2FC9AEE-AF18-B61F-C25E-2847882FFA52}" dt="2025-10-21T18:31:33.500" v="248"/>
          <ac:spMkLst>
            <pc:docMk/>
            <pc:sldMk cId="2256871562" sldId="279"/>
            <ac:spMk id="26" creationId="{B25E7895-59C3-80A9-D397-A6434971E0F5}"/>
          </ac:spMkLst>
        </pc:spChg>
        <pc:spChg chg="add del mod">
          <ac:chgData name="Vasco Edgar Gonçalves Da Silva" userId="S::1240499@isep.ipp.pt::c0f25c1d-29c6-410e-9890-77be6ff8bdce" providerId="AD" clId="Web-{E2FC9AEE-AF18-B61F-C25E-2847882FFA52}" dt="2025-10-21T18:31:33.500" v="248"/>
          <ac:spMkLst>
            <pc:docMk/>
            <pc:sldMk cId="2256871562" sldId="279"/>
            <ac:spMk id="27" creationId="{D72447A6-BDBC-7204-1775-B9996BE39424}"/>
          </ac:spMkLst>
        </pc:spChg>
        <pc:spChg chg="add del mod">
          <ac:chgData name="Vasco Edgar Gonçalves Da Silva" userId="S::1240499@isep.ipp.pt::c0f25c1d-29c6-410e-9890-77be6ff8bdce" providerId="AD" clId="Web-{E2FC9AEE-AF18-B61F-C25E-2847882FFA52}" dt="2025-10-21T18:31:33.500" v="248"/>
          <ac:spMkLst>
            <pc:docMk/>
            <pc:sldMk cId="2256871562" sldId="279"/>
            <ac:spMk id="28" creationId="{2E69137C-904E-AF81-DE59-B006C1C121A7}"/>
          </ac:spMkLst>
        </pc:spChg>
        <pc:spChg chg="add mod">
          <ac:chgData name="Vasco Edgar Gonçalves Da Silva" userId="S::1240499@isep.ipp.pt::c0f25c1d-29c6-410e-9890-77be6ff8bdce" providerId="AD" clId="Web-{E2FC9AEE-AF18-B61F-C25E-2847882FFA52}" dt="2025-10-21T18:31:55.813" v="260"/>
          <ac:spMkLst>
            <pc:docMk/>
            <pc:sldMk cId="2256871562" sldId="279"/>
            <ac:spMk id="31" creationId="{8E90CF9F-BC05-B133-085F-6522043D654E}"/>
          </ac:spMkLst>
        </pc:spChg>
        <pc:spChg chg="add mod">
          <ac:chgData name="Vasco Edgar Gonçalves Da Silva" userId="S::1240499@isep.ipp.pt::c0f25c1d-29c6-410e-9890-77be6ff8bdce" providerId="AD" clId="Web-{E2FC9AEE-AF18-B61F-C25E-2847882FFA52}" dt="2025-10-21T18:31:55.813" v="260"/>
          <ac:spMkLst>
            <pc:docMk/>
            <pc:sldMk cId="2256871562" sldId="279"/>
            <ac:spMk id="32" creationId="{E204F964-60B0-8F06-EDE0-6E6420379577}"/>
          </ac:spMkLst>
        </pc:spChg>
        <pc:spChg chg="add del mod">
          <ac:chgData name="Vasco Edgar Gonçalves Da Silva" userId="S::1240499@isep.ipp.pt::c0f25c1d-29c6-410e-9890-77be6ff8bdce" providerId="AD" clId="Web-{E2FC9AEE-AF18-B61F-C25E-2847882FFA52}" dt="2025-10-21T18:31:42.797" v="252"/>
          <ac:spMkLst>
            <pc:docMk/>
            <pc:sldMk cId="2256871562" sldId="279"/>
            <ac:spMk id="33" creationId="{6C7A357A-55AF-1B43-5FCC-D198CE1F11E5}"/>
          </ac:spMkLst>
        </pc:spChg>
        <pc:spChg chg="add del mod">
          <ac:chgData name="Vasco Edgar Gonçalves Da Silva" userId="S::1240499@isep.ipp.pt::c0f25c1d-29c6-410e-9890-77be6ff8bdce" providerId="AD" clId="Web-{E2FC9AEE-AF18-B61F-C25E-2847882FFA52}" dt="2025-10-21T18:31:52.157" v="257"/>
          <ac:spMkLst>
            <pc:docMk/>
            <pc:sldMk cId="2256871562" sldId="279"/>
            <ac:spMk id="34" creationId="{DE75C8E1-076B-6D5D-45F5-CBB2A882A41E}"/>
          </ac:spMkLst>
        </pc:spChg>
        <pc:spChg chg="add del mod">
          <ac:chgData name="Vasco Edgar Gonçalves Da Silva" userId="S::1240499@isep.ipp.pt::c0f25c1d-29c6-410e-9890-77be6ff8bdce" providerId="AD" clId="Web-{E2FC9AEE-AF18-B61F-C25E-2847882FFA52}" dt="2025-10-21T18:31:46.469" v="254"/>
          <ac:spMkLst>
            <pc:docMk/>
            <pc:sldMk cId="2256871562" sldId="279"/>
            <ac:spMk id="35" creationId="{88F43470-DDA1-A5FC-C7DF-ADF177CD4BA9}"/>
          </ac:spMkLst>
        </pc:spChg>
        <pc:picChg chg="add mod ord">
          <ac:chgData name="Vasco Edgar Gonçalves Da Silva" userId="S::1240499@isep.ipp.pt::c0f25c1d-29c6-410e-9890-77be6ff8bdce" providerId="AD" clId="Web-{E2FC9AEE-AF18-B61F-C25E-2847882FFA52}" dt="2025-10-21T18:31:55.813" v="260"/>
          <ac:picMkLst>
            <pc:docMk/>
            <pc:sldMk cId="2256871562" sldId="279"/>
            <ac:picMk id="3" creationId="{82D8309C-B857-F652-7A89-E53B32CB474B}"/>
          </ac:picMkLst>
        </pc:picChg>
        <pc:picChg chg="add del">
          <ac:chgData name="Vasco Edgar Gonçalves Da Silva" userId="S::1240499@isep.ipp.pt::c0f25c1d-29c6-410e-9890-77be6ff8bdce" providerId="AD" clId="Web-{E2FC9AEE-AF18-B61F-C25E-2847882FFA52}" dt="2025-10-21T18:31:30.985" v="246"/>
          <ac:picMkLst>
            <pc:docMk/>
            <pc:sldMk cId="2256871562" sldId="279"/>
            <ac:picMk id="7" creationId="{E7737124-5CE2-CBB5-B1BD-49BE65A51001}"/>
          </ac:picMkLst>
        </pc:picChg>
        <pc:picChg chg="add del">
          <ac:chgData name="Vasco Edgar Gonçalves Da Silva" userId="S::1240499@isep.ipp.pt::c0f25c1d-29c6-410e-9890-77be6ff8bdce" providerId="AD" clId="Web-{E2FC9AEE-AF18-B61F-C25E-2847882FFA52}" dt="2025-10-21T18:31:33.500" v="248"/>
          <ac:picMkLst>
            <pc:docMk/>
            <pc:sldMk cId="2256871562" sldId="279"/>
            <ac:picMk id="22" creationId="{9593C7B8-7D34-5568-1FBD-C302BBA53980}"/>
          </ac:picMkLst>
        </pc:picChg>
        <pc:picChg chg="add del">
          <ac:chgData name="Vasco Edgar Gonçalves Da Silva" userId="S::1240499@isep.ipp.pt::c0f25c1d-29c6-410e-9890-77be6ff8bdce" providerId="AD" clId="Web-{E2FC9AEE-AF18-B61F-C25E-2847882FFA52}" dt="2025-10-21T18:31:47.610" v="255"/>
          <ac:picMkLst>
            <pc:docMk/>
            <pc:sldMk cId="2256871562" sldId="279"/>
            <ac:picMk id="30" creationId="{E7737124-5CE2-CBB5-B1BD-49BE65A51001}"/>
          </ac:picMkLst>
        </pc:picChg>
      </pc:sldChg>
      <pc:sldChg chg="add del replId">
        <pc:chgData name="Vasco Edgar Gonçalves Da Silva" userId="S::1240499@isep.ipp.pt::c0f25c1d-29c6-410e-9890-77be6ff8bdce" providerId="AD" clId="Web-{E2FC9AEE-AF18-B61F-C25E-2847882FFA52}" dt="2025-10-21T18:31:38.391" v="251"/>
        <pc:sldMkLst>
          <pc:docMk/>
          <pc:sldMk cId="1580144187" sldId="28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B82CC1C-2EFA-41CD-8EE1-D64C4317C9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3A9A9-5F67-4774-9AE0-18456713EA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A956093-EDCF-4DD8-9AE7-E9C61FFE6CA3}" type="datetime1">
              <a:rPr lang="en-GB" smtClean="0"/>
              <a:t>21/10/2025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22A631-0269-4E45-A3DF-4FA7D06E90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9B2A7-A232-444D-B3CD-C3D1E5A8E2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0F9F022-6C35-409F-B2A6-FFC7C9918F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499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8B472-568D-400E-87C6-085D0E89D1DB}" type="datetime1">
              <a:rPr lang="en-GB" noProof="0" smtClean="0"/>
              <a:pPr/>
              <a:t>21/10/2025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650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216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174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770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828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D2D71-2FB6-4DC9-6F58-7007E5450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7535CC-A4BA-8F6E-BB65-72E2EE6B9B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FA0A87-E68F-9899-6D01-4197DF027D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5D3CF-4BD9-CBFB-9AE9-7A48624F61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166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DB026-D4B6-E2A5-DF18-CB7C99F20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07D235-4D81-E827-B4BC-3DE0649A99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9194C6-17AB-ECAC-C54D-72A5BCD371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32F16-FDF0-2EFE-5765-142470385F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302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61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4A448-CEC6-006B-8242-193410D0A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606776-2033-9501-2B89-B0C8E8D088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97C776-28E0-FC63-327D-0E326E4C24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66567-3E77-3420-D0B3-A1C2933BBE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452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F240E-01CB-E0D6-4263-E95B92FEA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D4E38-9761-C76C-BC57-477AF92B08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2CE151-2B23-F8DC-68AC-43BAD9355E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B2480-D233-CAFD-5CE5-C9BAC88E73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888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726E9C68-1964-4A8A-9427-98F10662CAE8}" type="datetime1">
              <a:rPr lang="en-GB" noProof="0" smtClean="0"/>
              <a:t>21/10/2025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046A679D-7D96-4BF4-98D0-1033E9142F9A}" type="datetime1">
              <a:rPr lang="en-GB" noProof="0" smtClean="0"/>
              <a:t>21/10/2025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496CE679-96C2-428D-9AAE-1AD24CC6A009}" type="datetime1">
              <a:rPr lang="en-GB" noProof="0" smtClean="0"/>
              <a:t>21/10/2025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EA09586C-5A81-443E-A8F0-7DBA8A56A402}" type="datetime1">
              <a:rPr lang="en-GB" noProof="0" smtClean="0"/>
              <a:t>21/10/2025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640C98F9-CB0E-4FA9-9591-FB0CE9CF7143}" type="datetime1">
              <a:rPr lang="en-GB" noProof="0" smtClean="0"/>
              <a:t>21/10/2025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DEF7267A-46F7-4D2F-B4E6-AE992D5484B8}" type="datetime1">
              <a:rPr lang="en-GB" noProof="0" smtClean="0"/>
              <a:t>21/10/2025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D016F812-AB39-4F48-B1E8-95605A3EF510}" type="datetime1">
              <a:rPr lang="en-GB" noProof="0" smtClean="0"/>
              <a:t>21/10/2025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GB" noProof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GB" noProof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82570B71-EA3C-4900-991E-6BBB6BBDE064}" type="datetime1">
              <a:rPr lang="en-GB" noProof="0" smtClean="0"/>
              <a:t>21/10/2025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DADE8980-1565-4B47-9723-42A8A150F178}" type="datetime1">
              <a:rPr lang="en-GB" noProof="0" smtClean="0"/>
              <a:t>21/10/2025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975CEC1F-EF25-4059-ABBA-8FEB7C2BFD5C}" type="datetime1">
              <a:rPr lang="en-GB" noProof="0" smtClean="0"/>
              <a:t>21/10/2025</a:t>
            </a:fld>
            <a:endParaRPr lang="en-GB" noProof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0FAF51C5-1188-4161-A3AE-51B85A4E9234}" type="datetime1">
              <a:rPr lang="en-GB" noProof="0" smtClean="0"/>
              <a:t>21/10/2025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/>
          <a:lstStyle/>
          <a:p>
            <a:r>
              <a:rPr lang="en-GB" sz="2500" dirty="0">
                <a:solidFill>
                  <a:srgbClr val="1D2125"/>
                </a:solidFill>
                <a:latin typeface="Aptos"/>
              </a:rPr>
              <a:t>Analysis of a game- </a:t>
            </a:r>
            <a:r>
              <a:rPr lang="en-GB" sz="2500" dirty="0" err="1">
                <a:solidFill>
                  <a:srgbClr val="1D2125"/>
                </a:solidFill>
                <a:latin typeface="Aptos"/>
              </a:rPr>
              <a:t>Sueca</a:t>
            </a:r>
            <a:endParaRPr lang="en-US" dirty="0" err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dirty="0"/>
              <a:t>Vasco Silva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/>
          <a:lstStyle/>
          <a:p>
            <a:pPr rtl="0"/>
            <a:r>
              <a:rPr lang="en-GB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9E5F483-BF3E-28B1-2DD0-4FE7FBE48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r>
              <a:rPr lang="en-GB" dirty="0">
                <a:solidFill>
                  <a:srgbClr val="000000"/>
                </a:solidFill>
                <a:latin typeface="Tenorite"/>
              </a:rPr>
              <a:t>Game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latin typeface="Aptos"/>
              </a:rPr>
              <a:t>Name: </a:t>
            </a:r>
            <a:r>
              <a:rPr lang="en-GB" err="1">
                <a:latin typeface="Aptos"/>
              </a:rPr>
              <a:t>Sueca</a:t>
            </a:r>
            <a:endParaRPr lang="en-GB">
              <a:latin typeface="Aptos"/>
            </a:endParaRPr>
          </a:p>
          <a:p>
            <a:r>
              <a:rPr lang="en-GB">
                <a:latin typeface="Aptos"/>
              </a:rPr>
              <a:t>Type: Trick-taking card game</a:t>
            </a:r>
          </a:p>
          <a:p>
            <a:r>
              <a:rPr lang="en-GB">
                <a:latin typeface="Aptos"/>
              </a:rPr>
              <a:t>Players: 4 (2 teams of 2)</a:t>
            </a:r>
          </a:p>
          <a:p>
            <a:r>
              <a:rPr lang="en-GB">
                <a:latin typeface="Aptos"/>
              </a:rPr>
              <a:t>Duration: 30-45+ minutes</a:t>
            </a:r>
          </a:p>
          <a:p>
            <a:r>
              <a:rPr lang="en-GB">
                <a:latin typeface="Aptos"/>
              </a:rPr>
              <a:t>Age Range: 10+</a:t>
            </a:r>
          </a:p>
          <a:p>
            <a:endParaRPr lang="en-GB" dirty="0"/>
          </a:p>
          <a:p>
            <a:pPr rt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ctr">
            <a:normAutofit/>
          </a:bodyPr>
          <a:lstStyle/>
          <a:p>
            <a:r>
              <a:rPr lang="en-GB"/>
              <a:t>Components and setup</a:t>
            </a:r>
            <a:endParaRPr lang="en-US" dirty="0"/>
          </a:p>
        </p:txBody>
      </p:sp>
      <p:pic>
        <p:nvPicPr>
          <p:cNvPr id="10" name="Picture 9" descr="A screenshot of a game&#10;&#10;AI-generated content may be incorrect.">
            <a:extLst>
              <a:ext uri="{FF2B5EF4-FFF2-40B4-BE49-F238E27FC236}">
                <a16:creationId xmlns:a16="http://schemas.microsoft.com/office/drawing/2014/main" id="{3398876E-9AC8-2A7F-C28A-91641BC42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241" y="2087561"/>
            <a:ext cx="5985449" cy="3366815"/>
          </a:xfrm>
          <a:prstGeom prst="rect">
            <a:avLst/>
          </a:prstGeom>
          <a:noFill/>
        </p:spPr>
      </p:pic>
      <p:sp>
        <p:nvSpPr>
          <p:cNvPr id="25" name="Footer Placeholder 3">
            <a:extLst>
              <a:ext uri="{FF2B5EF4-FFF2-40B4-BE49-F238E27FC236}">
                <a16:creationId xmlns:a16="http://schemas.microsoft.com/office/drawing/2014/main" id="{8A653ADA-E120-0211-F0CB-F510FC8BE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smtClean="0"/>
              <a:pPr rtl="0">
                <a:spcAft>
                  <a:spcPts val="600"/>
                </a:spcAft>
              </a:pPr>
              <a:t>3</a:t>
            </a:fld>
            <a:endParaRPr lang="en-GB"/>
          </a:p>
        </p:txBody>
      </p:sp>
      <p:pic>
        <p:nvPicPr>
          <p:cNvPr id="9" name="Picture 8" descr="A close-up of a deck of cards&#10;&#10;AI-generated content may be incorrect.">
            <a:extLst>
              <a:ext uri="{FF2B5EF4-FFF2-40B4-BE49-F238E27FC236}">
                <a16:creationId xmlns:a16="http://schemas.microsoft.com/office/drawing/2014/main" id="{2CEF140E-7F98-C88C-F446-E54504CB4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8938" y="2812100"/>
            <a:ext cx="1917736" cy="19177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r>
              <a:rPr lang="en-GB" dirty="0"/>
              <a:t>Rules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C4F5660-91AB-DEFF-8CC6-FAECCE2F04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F44FFA-CC5A-CA61-3ECB-19174980A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omo Jogar Sueca Online - Aprenda as Regras Oficiais - MegaJogos">
            <a:extLst>
              <a:ext uri="{FF2B5EF4-FFF2-40B4-BE49-F238E27FC236}">
                <a16:creationId xmlns:a16="http://schemas.microsoft.com/office/drawing/2014/main" id="{EF1C8309-371D-7696-61E2-1A79464CC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111" y="457200"/>
            <a:ext cx="5081778" cy="59436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25F64-344F-B6E2-E74A-4F2DB3347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975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639D5-5348-D105-FFCD-218C9EC2C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2024-574F-7C54-C28F-20D97E1C5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rmAutofit/>
          </a:bodyPr>
          <a:lstStyle/>
          <a:p>
            <a:r>
              <a:rPr lang="en-GB" dirty="0"/>
              <a:t>Playing a 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51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4400" b="1" kern="1200">
                <a:latin typeface="+mj-lt"/>
                <a:ea typeface="+mj-ea"/>
                <a:cs typeface="+mj-cs"/>
              </a:rPr>
              <a:t>Team play, strategy and mind games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16D0D32-07FE-4AF7-EBB8-5F6EBAF3A1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344" r="10915" b="-14"/>
          <a:stretch>
            <a:fillRect/>
          </a:stretch>
        </p:blipFill>
        <p:spPr>
          <a:xfrm>
            <a:off x="1167491" y="2526318"/>
            <a:ext cx="3218688" cy="2828613"/>
          </a:xfrm>
          <a:prstGeom prst="rect">
            <a:avLst/>
          </a:prstGeom>
          <a:noFill/>
        </p:spPr>
      </p:pic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9F2F0681-91C3-1374-2562-6CC30BF9D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n-GB" noProof="0"/>
              <a:t>PRESENTATION TITLE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2647A1B-2FAB-D212-EDCA-14FB16030B1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GB" b="0"/>
          </a:p>
          <a:p>
            <a:endParaRPr lang="en-GB" b="0"/>
          </a:p>
          <a:p>
            <a:endParaRPr lang="en-GB" b="0"/>
          </a:p>
          <a:p>
            <a:endParaRPr lang="en-GB" b="0"/>
          </a:p>
          <a:p>
            <a:endParaRPr lang="en-GB" b="0"/>
          </a:p>
          <a:p>
            <a:endParaRPr lang="en-GB"/>
          </a:p>
          <a:p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6BEA8D-DE16-FA95-AEB1-BBE53DCC6019}"/>
              </a:ext>
            </a:extLst>
          </p:cNvPr>
          <p:cNvSpPr txBox="1"/>
          <p:nvPr/>
        </p:nvSpPr>
        <p:spPr>
          <a:xfrm>
            <a:off x="5379346" y="2526318"/>
            <a:ext cx="5994015" cy="282861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1900"/>
              <a:t>Team Synergy is key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1900"/>
              <a:t>Early Game Strategy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1900" dirty="0"/>
              <a:t>Adapting to the Hand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1900"/>
              <a:t>Mind Games &amp; Psychological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1900"/>
              <a:t>Play Non-Verbal Communication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1900"/>
              <a:t>Pre-Match Planning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19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GB" smtClean="0"/>
              <a:pPr>
                <a:spcAft>
                  <a:spcPts val="600"/>
                </a:spcAft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FF45A-DBA2-FD14-63A5-355FEE3F7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7AC4-AC19-8B38-AC5E-DA0796B9E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b="1" kern="1200">
                <a:latin typeface="+mj-lt"/>
                <a:ea typeface="+mj-ea"/>
                <a:cs typeface="+mj-cs"/>
              </a:rPr>
              <a:t>Motivation Profile </a:t>
            </a:r>
          </a:p>
          <a:p>
            <a:endParaRPr lang="en-GB" b="1" kern="120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F9C966-38F5-49F2-7FED-A9E8178E4B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16" r="8513" b="1"/>
          <a:stretch>
            <a:fillRect/>
          </a:stretch>
        </p:blipFill>
        <p:spPr>
          <a:xfrm>
            <a:off x="672191" y="2526318"/>
            <a:ext cx="3218688" cy="2828613"/>
          </a:xfrm>
          <a:prstGeom prst="rect">
            <a:avLst/>
          </a:prstGeom>
          <a:noFill/>
        </p:spPr>
      </p:pic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78F7D21E-4BFE-89AC-48AD-9B6F4AA65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0FE6C4D-D698-B069-BBD5-541C94A0852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endParaRPr lang="en-GB" b="0"/>
          </a:p>
          <a:p>
            <a:pPr marL="0"/>
            <a:endParaRPr lang="en-GB" b="0"/>
          </a:p>
          <a:p>
            <a:pPr marL="0"/>
            <a:endParaRPr lang="en-GB" b="0"/>
          </a:p>
          <a:p>
            <a:pPr marL="0"/>
            <a:endParaRPr lang="en-GB" b="0"/>
          </a:p>
          <a:p>
            <a:pPr marL="0"/>
            <a:endParaRPr lang="en-GB" b="0"/>
          </a:p>
          <a:p>
            <a:pPr marL="0"/>
            <a:endParaRPr lang="en-GB"/>
          </a:p>
          <a:p>
            <a:pPr marL="0"/>
            <a:endParaRPr lang="en-GB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D21A40D1-D20C-7DE2-8C2D-B97A1E4A2EB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1577084"/>
            <a:ext cx="3173278" cy="522514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GB" sz="1900" b="0" dirty="0"/>
          </a:p>
          <a:p>
            <a:r>
              <a:rPr lang="en-GB" sz="1900" b="0" dirty="0"/>
              <a:t>Maslow's Hierarchy of Needs 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72076D-E1DC-9D0B-ECA5-DDF480D8ECAD}"/>
              </a:ext>
            </a:extLst>
          </p:cNvPr>
          <p:cNvSpPr txBox="1"/>
          <p:nvPr/>
        </p:nvSpPr>
        <p:spPr>
          <a:xfrm>
            <a:off x="8085782" y="377478"/>
            <a:ext cx="3218999" cy="227235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19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190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190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190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1900" dirty="0"/>
              <a:t>Gamer Motivation Model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190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190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F6ABA303-9F92-EB3B-E68C-EA225707215C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4"/>
          <a:stretch>
            <a:fillRect/>
          </a:stretch>
        </p:blipFill>
        <p:spPr>
          <a:xfrm>
            <a:off x="4196713" y="2994404"/>
            <a:ext cx="3803858" cy="2465614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A2449-57E3-94FD-50A3-6F11A97BE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GB" smtClean="0"/>
              <a:pPr>
                <a:spcAft>
                  <a:spcPts val="600"/>
                </a:spcAft>
              </a:pPr>
              <a:t>8</a:t>
            </a:fld>
            <a:endParaRPr lang="en-GB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F32BB12-E89B-7575-617B-CB95D94ACEC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1843784"/>
            <a:ext cx="3173278" cy="52251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1900" b="0" dirty="0"/>
              <a:t>16 Basics Desires of Human Nature </a:t>
            </a:r>
            <a:endParaRPr lang="en-US" dirty="0"/>
          </a:p>
        </p:txBody>
      </p:sp>
      <p:pic>
        <p:nvPicPr>
          <p:cNvPr id="21" name="Picture 20" descr="A screenshot of a phone&#10;&#10;AI-generated content may be incorrect.">
            <a:extLst>
              <a:ext uri="{FF2B5EF4-FFF2-40B4-BE49-F238E27FC236}">
                <a16:creationId xmlns:a16="http://schemas.microsoft.com/office/drawing/2014/main" id="{65239BA8-9430-158A-4878-C6BDC22344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8148" y="2650808"/>
            <a:ext cx="33242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67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4BA42A-76E3-523F-7246-9AB180AE6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675C4-2838-1753-8A50-86114B9DD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rmAutofit/>
          </a:bodyPr>
          <a:lstStyle/>
          <a:p>
            <a:r>
              <a:rPr lang="en-GB" dirty="0"/>
              <a:t>Betting</a:t>
            </a:r>
            <a:endParaRPr lang="en-US" dirty="0"/>
          </a:p>
        </p:txBody>
      </p:sp>
      <p:pic>
        <p:nvPicPr>
          <p:cNvPr id="3" name="Content Placeholder 2" descr="Betting Cards Stock Illustrations – 11,056 Betting Cards Stock  Illustrations, Vectors &amp; Clipart - Dreamstime">
            <a:extLst>
              <a:ext uri="{FF2B5EF4-FFF2-40B4-BE49-F238E27FC236}">
                <a16:creationId xmlns:a16="http://schemas.microsoft.com/office/drawing/2014/main" id="{82D8309C-B857-F652-7A89-E53B32CB4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24857" b="14742"/>
          <a:stretch>
            <a:fillRect/>
          </a:stretch>
        </p:blipFill>
        <p:spPr>
          <a:xfrm>
            <a:off x="1167493" y="2087561"/>
            <a:ext cx="9779182" cy="3366815"/>
          </a:xfrm>
          <a:prstGeom prst="rect">
            <a:avLst/>
          </a:prstGeom>
          <a:noFill/>
        </p:spPr>
      </p:pic>
      <p:sp>
        <p:nvSpPr>
          <p:cNvPr id="31" name="Footer Placeholder 3">
            <a:extLst>
              <a:ext uri="{FF2B5EF4-FFF2-40B4-BE49-F238E27FC236}">
                <a16:creationId xmlns:a16="http://schemas.microsoft.com/office/drawing/2014/main" id="{8E90CF9F-BC05-B133-085F-6522043D6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/>
              <a:t>PRESENTATION TITLE</a:t>
            </a:r>
          </a:p>
        </p:txBody>
      </p:sp>
      <p:sp>
        <p:nvSpPr>
          <p:cNvPr id="32" name="Slide Number Placeholder 4">
            <a:extLst>
              <a:ext uri="{FF2B5EF4-FFF2-40B4-BE49-F238E27FC236}">
                <a16:creationId xmlns:a16="http://schemas.microsoft.com/office/drawing/2014/main" id="{E204F964-60B0-8F06-EDE0-6E6420379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noProof="0" smtClean="0"/>
              <a:pPr rtl="0">
                <a:spcAft>
                  <a:spcPts val="600"/>
                </a:spcAft>
              </a:pPr>
              <a:t>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56871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436</Words>
  <Application>Microsoft Office PowerPoint</Application>
  <PresentationFormat>Widescreen</PresentationFormat>
  <Paragraphs>156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Analysis of a game- Sueca</vt:lpstr>
      <vt:lpstr>Game Overview</vt:lpstr>
      <vt:lpstr>Components and setup</vt:lpstr>
      <vt:lpstr>Rules</vt:lpstr>
      <vt:lpstr>PowerPoint Presentation</vt:lpstr>
      <vt:lpstr>Playing a round</vt:lpstr>
      <vt:lpstr>Team play, strategy and mind games</vt:lpstr>
      <vt:lpstr>Motivation Profile  </vt:lpstr>
      <vt:lpstr>Betting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104</cp:revision>
  <dcterms:created xsi:type="dcterms:W3CDTF">2025-10-21T18:10:11Z</dcterms:created>
  <dcterms:modified xsi:type="dcterms:W3CDTF">2025-10-21T18:32:13Z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