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8" r:id="rId6"/>
    <p:sldId id="259" r:id="rId7"/>
    <p:sldId id="273" r:id="rId8"/>
    <p:sldId id="267" r:id="rId9"/>
    <p:sldId id="276" r:id="rId10"/>
    <p:sldId id="277" r:id="rId11"/>
    <p:sldId id="278" r:id="rId12"/>
    <p:sldId id="280" r:id="rId13"/>
    <p:sldId id="281" r:id="rId14"/>
    <p:sldId id="275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5C7FD9-5EA7-5246-436E-8B43978EF8AC}" v="439" dt="2025-10-27T20:48:42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/>
    <p:restoredTop sz="94718"/>
  </p:normalViewPr>
  <p:slideViewPr>
    <p:cSldViewPr snapToGrid="0">
      <p:cViewPr varScale="1">
        <p:scale>
          <a:sx n="120" d="100"/>
          <a:sy n="120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E31D09-09F8-4561-9FD6-00EE2E02ECC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75E2C89F-D38C-4DAB-94B7-267418F1A9B1}">
      <dgm:prSet/>
      <dgm:spPr/>
      <dgm:t>
        <a:bodyPr/>
        <a:lstStyle/>
        <a:p>
          <a:r>
            <a:rPr lang="en-GB"/>
            <a:t>Programming Language  </a:t>
          </a:r>
          <a:endParaRPr lang="en-US"/>
        </a:p>
      </dgm:t>
    </dgm:pt>
    <dgm:pt modelId="{1972BAC5-68AF-469C-9EE9-5954917C88BA}" type="parTrans" cxnId="{728E399C-B19D-4FFC-9F06-D2C918FE4553}">
      <dgm:prSet/>
      <dgm:spPr/>
      <dgm:t>
        <a:bodyPr/>
        <a:lstStyle/>
        <a:p>
          <a:endParaRPr lang="en-US"/>
        </a:p>
      </dgm:t>
    </dgm:pt>
    <dgm:pt modelId="{B8932CCA-16B9-4824-B716-285781168246}" type="sibTrans" cxnId="{728E399C-B19D-4FFC-9F06-D2C918FE4553}">
      <dgm:prSet/>
      <dgm:spPr/>
      <dgm:t>
        <a:bodyPr/>
        <a:lstStyle/>
        <a:p>
          <a:endParaRPr lang="en-US"/>
        </a:p>
      </dgm:t>
    </dgm:pt>
    <dgm:pt modelId="{32C29080-0503-46FC-8E5F-4318FFCA3129}">
      <dgm:prSet/>
      <dgm:spPr/>
      <dgm:t>
        <a:bodyPr/>
        <a:lstStyle/>
        <a:p>
          <a:r>
            <a:rPr lang="en-GB"/>
            <a:t>Data Processing Frameworks</a:t>
          </a:r>
          <a:endParaRPr lang="en-US"/>
        </a:p>
      </dgm:t>
    </dgm:pt>
    <dgm:pt modelId="{E1C43A2E-C8F3-43E1-9F00-E12C1F046BB4}" type="parTrans" cxnId="{A445F7DC-D27C-4105-87D1-51EA95E32B7E}">
      <dgm:prSet/>
      <dgm:spPr/>
      <dgm:t>
        <a:bodyPr/>
        <a:lstStyle/>
        <a:p>
          <a:endParaRPr lang="en-US"/>
        </a:p>
      </dgm:t>
    </dgm:pt>
    <dgm:pt modelId="{301E23C0-B9BF-4A30-AE92-3B377C1857F9}" type="sibTrans" cxnId="{A445F7DC-D27C-4105-87D1-51EA95E32B7E}">
      <dgm:prSet/>
      <dgm:spPr/>
      <dgm:t>
        <a:bodyPr/>
        <a:lstStyle/>
        <a:p>
          <a:endParaRPr lang="en-US"/>
        </a:p>
      </dgm:t>
    </dgm:pt>
    <dgm:pt modelId="{017AB878-F0A6-47EC-B4E4-F6243FEA8F56}">
      <dgm:prSet/>
      <dgm:spPr/>
      <dgm:t>
        <a:bodyPr/>
        <a:lstStyle/>
        <a:p>
          <a:r>
            <a:rPr lang="en-GB"/>
            <a:t>Data Visualization Tools</a:t>
          </a:r>
          <a:endParaRPr lang="en-US"/>
        </a:p>
      </dgm:t>
    </dgm:pt>
    <dgm:pt modelId="{19D341A9-DBDF-4975-AB2F-BA80EAECAA0B}" type="parTrans" cxnId="{5B015BA5-E5AC-4562-8335-2370BAFED011}">
      <dgm:prSet/>
      <dgm:spPr/>
      <dgm:t>
        <a:bodyPr/>
        <a:lstStyle/>
        <a:p>
          <a:endParaRPr lang="en-US"/>
        </a:p>
      </dgm:t>
    </dgm:pt>
    <dgm:pt modelId="{83034BD7-5760-4481-B3B1-949C668FCF98}" type="sibTrans" cxnId="{5B015BA5-E5AC-4562-8335-2370BAFED011}">
      <dgm:prSet/>
      <dgm:spPr/>
      <dgm:t>
        <a:bodyPr/>
        <a:lstStyle/>
        <a:p>
          <a:endParaRPr lang="en-US"/>
        </a:p>
      </dgm:t>
    </dgm:pt>
    <dgm:pt modelId="{B959CF59-E260-4989-A9B4-601B0B9927C1}">
      <dgm:prSet/>
      <dgm:spPr/>
      <dgm:t>
        <a:bodyPr/>
        <a:lstStyle/>
        <a:p>
          <a:r>
            <a:rPr lang="en-GB"/>
            <a:t>Version Control and Collaboration</a:t>
          </a:r>
          <a:endParaRPr lang="en-US"/>
        </a:p>
      </dgm:t>
    </dgm:pt>
    <dgm:pt modelId="{CC9B899D-E256-4FD2-BF47-F0D52EB43AD1}" type="parTrans" cxnId="{49A15E3B-849D-4C9E-B35E-16719F6F5D65}">
      <dgm:prSet/>
      <dgm:spPr/>
      <dgm:t>
        <a:bodyPr/>
        <a:lstStyle/>
        <a:p>
          <a:endParaRPr lang="en-US"/>
        </a:p>
      </dgm:t>
    </dgm:pt>
    <dgm:pt modelId="{02E8E1DD-94A9-474C-AE7B-BF6ADA487187}" type="sibTrans" cxnId="{49A15E3B-849D-4C9E-B35E-16719F6F5D65}">
      <dgm:prSet/>
      <dgm:spPr/>
      <dgm:t>
        <a:bodyPr/>
        <a:lstStyle/>
        <a:p>
          <a:endParaRPr lang="en-US"/>
        </a:p>
      </dgm:t>
    </dgm:pt>
    <dgm:pt modelId="{A3232E0B-9F69-48CE-9800-2F3509769817}">
      <dgm:prSet/>
      <dgm:spPr/>
      <dgm:t>
        <a:bodyPr/>
        <a:lstStyle/>
        <a:p>
          <a:r>
            <a:rPr lang="en-GB"/>
            <a:t>Optional and Supportive Tools</a:t>
          </a:r>
          <a:endParaRPr lang="en-US"/>
        </a:p>
      </dgm:t>
    </dgm:pt>
    <dgm:pt modelId="{ECC2B306-1188-4C20-A9FE-4A9CC25BF6EA}" type="parTrans" cxnId="{4EAF94B5-DC93-47B4-A7E9-4B99DFF84AA0}">
      <dgm:prSet/>
      <dgm:spPr/>
      <dgm:t>
        <a:bodyPr/>
        <a:lstStyle/>
        <a:p>
          <a:endParaRPr lang="en-US"/>
        </a:p>
      </dgm:t>
    </dgm:pt>
    <dgm:pt modelId="{E35FA3F8-A384-4653-90C9-D35EE2D71A71}" type="sibTrans" cxnId="{4EAF94B5-DC93-47B4-A7E9-4B99DFF84AA0}">
      <dgm:prSet/>
      <dgm:spPr/>
      <dgm:t>
        <a:bodyPr/>
        <a:lstStyle/>
        <a:p>
          <a:endParaRPr lang="en-US"/>
        </a:p>
      </dgm:t>
    </dgm:pt>
    <dgm:pt modelId="{52C0A54C-73E2-4BAD-AE74-4AF302557FA3}" type="pres">
      <dgm:prSet presAssocID="{0CE31D09-09F8-4561-9FD6-00EE2E02ECC6}" presName="root" presStyleCnt="0">
        <dgm:presLayoutVars>
          <dgm:dir/>
          <dgm:resizeHandles val="exact"/>
        </dgm:presLayoutVars>
      </dgm:prSet>
      <dgm:spPr/>
    </dgm:pt>
    <dgm:pt modelId="{333BA24F-02DF-479C-ABCB-795729E7F487}" type="pres">
      <dgm:prSet presAssocID="{75E2C89F-D38C-4DAB-94B7-267418F1A9B1}" presName="compNode" presStyleCnt="0"/>
      <dgm:spPr/>
    </dgm:pt>
    <dgm:pt modelId="{260BEF62-791C-49ED-B1A9-158B25CC5FD8}" type="pres">
      <dgm:prSet presAssocID="{75E2C89F-D38C-4DAB-94B7-267418F1A9B1}" presName="bgRect" presStyleLbl="bgShp" presStyleIdx="0" presStyleCnt="5"/>
      <dgm:spPr/>
    </dgm:pt>
    <dgm:pt modelId="{741EFDEF-62C7-4646-A0E6-04100F24CC8B}" type="pres">
      <dgm:prSet presAssocID="{75E2C89F-D38C-4DAB-94B7-267418F1A9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485090C-E4BF-4D5B-A04E-BF3E760207E1}" type="pres">
      <dgm:prSet presAssocID="{75E2C89F-D38C-4DAB-94B7-267418F1A9B1}" presName="spaceRect" presStyleCnt="0"/>
      <dgm:spPr/>
    </dgm:pt>
    <dgm:pt modelId="{4CCD48C0-7974-46B0-81AE-1812077A2C03}" type="pres">
      <dgm:prSet presAssocID="{75E2C89F-D38C-4DAB-94B7-267418F1A9B1}" presName="parTx" presStyleLbl="revTx" presStyleIdx="0" presStyleCnt="5">
        <dgm:presLayoutVars>
          <dgm:chMax val="0"/>
          <dgm:chPref val="0"/>
        </dgm:presLayoutVars>
      </dgm:prSet>
      <dgm:spPr/>
    </dgm:pt>
    <dgm:pt modelId="{CCD44780-4637-4339-BBD4-17E27A22D5B2}" type="pres">
      <dgm:prSet presAssocID="{B8932CCA-16B9-4824-B716-285781168246}" presName="sibTrans" presStyleCnt="0"/>
      <dgm:spPr/>
    </dgm:pt>
    <dgm:pt modelId="{2EC1FF8D-A0E2-48B7-B6FB-EC99B0301F73}" type="pres">
      <dgm:prSet presAssocID="{32C29080-0503-46FC-8E5F-4318FFCA3129}" presName="compNode" presStyleCnt="0"/>
      <dgm:spPr/>
    </dgm:pt>
    <dgm:pt modelId="{374DA1B5-11D8-4142-96D7-7D7FB537578A}" type="pres">
      <dgm:prSet presAssocID="{32C29080-0503-46FC-8E5F-4318FFCA3129}" presName="bgRect" presStyleLbl="bgShp" presStyleIdx="1" presStyleCnt="5"/>
      <dgm:spPr/>
    </dgm:pt>
    <dgm:pt modelId="{9C6421AC-F145-488F-8E7E-8A854DF34AFE}" type="pres">
      <dgm:prSet presAssocID="{32C29080-0503-46FC-8E5F-4318FFCA31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20557E-E1C4-4133-8D2B-4CEA0552FA2F}" type="pres">
      <dgm:prSet presAssocID="{32C29080-0503-46FC-8E5F-4318FFCA3129}" presName="spaceRect" presStyleCnt="0"/>
      <dgm:spPr/>
    </dgm:pt>
    <dgm:pt modelId="{F9669EC2-63EA-41A1-84BD-F6AA4954F30D}" type="pres">
      <dgm:prSet presAssocID="{32C29080-0503-46FC-8E5F-4318FFCA3129}" presName="parTx" presStyleLbl="revTx" presStyleIdx="1" presStyleCnt="5">
        <dgm:presLayoutVars>
          <dgm:chMax val="0"/>
          <dgm:chPref val="0"/>
        </dgm:presLayoutVars>
      </dgm:prSet>
      <dgm:spPr/>
    </dgm:pt>
    <dgm:pt modelId="{8495F675-0B77-42CB-98C5-7AFD4A9304C0}" type="pres">
      <dgm:prSet presAssocID="{301E23C0-B9BF-4A30-AE92-3B377C1857F9}" presName="sibTrans" presStyleCnt="0"/>
      <dgm:spPr/>
    </dgm:pt>
    <dgm:pt modelId="{EEA5ACD8-EF02-4F65-A54B-EE623F2537CA}" type="pres">
      <dgm:prSet presAssocID="{017AB878-F0A6-47EC-B4E4-F6243FEA8F56}" presName="compNode" presStyleCnt="0"/>
      <dgm:spPr/>
    </dgm:pt>
    <dgm:pt modelId="{0302A50D-E398-4C9B-898C-2827027FB0DB}" type="pres">
      <dgm:prSet presAssocID="{017AB878-F0A6-47EC-B4E4-F6243FEA8F56}" presName="bgRect" presStyleLbl="bgShp" presStyleIdx="2" presStyleCnt="5"/>
      <dgm:spPr/>
    </dgm:pt>
    <dgm:pt modelId="{A83C95A5-7993-431D-B00E-94B0B27A3AAE}" type="pres">
      <dgm:prSet presAssocID="{017AB878-F0A6-47EC-B4E4-F6243FEA8F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B80563-EA22-404F-B03E-6045BE64E5F1}" type="pres">
      <dgm:prSet presAssocID="{017AB878-F0A6-47EC-B4E4-F6243FEA8F56}" presName="spaceRect" presStyleCnt="0"/>
      <dgm:spPr/>
    </dgm:pt>
    <dgm:pt modelId="{10B255B9-5D3C-4AF0-AC38-9E9A8F6A3977}" type="pres">
      <dgm:prSet presAssocID="{017AB878-F0A6-47EC-B4E4-F6243FEA8F56}" presName="parTx" presStyleLbl="revTx" presStyleIdx="2" presStyleCnt="5">
        <dgm:presLayoutVars>
          <dgm:chMax val="0"/>
          <dgm:chPref val="0"/>
        </dgm:presLayoutVars>
      </dgm:prSet>
      <dgm:spPr/>
    </dgm:pt>
    <dgm:pt modelId="{AED947A2-22BF-45FD-843B-D1C28FE2485F}" type="pres">
      <dgm:prSet presAssocID="{83034BD7-5760-4481-B3B1-949C668FCF98}" presName="sibTrans" presStyleCnt="0"/>
      <dgm:spPr/>
    </dgm:pt>
    <dgm:pt modelId="{A7CADB4E-0F02-4C0B-B3A7-6ACC2540A9EA}" type="pres">
      <dgm:prSet presAssocID="{B959CF59-E260-4989-A9B4-601B0B9927C1}" presName="compNode" presStyleCnt="0"/>
      <dgm:spPr/>
    </dgm:pt>
    <dgm:pt modelId="{7DACF60C-E739-4D4B-B9D1-489C89A12AA4}" type="pres">
      <dgm:prSet presAssocID="{B959CF59-E260-4989-A9B4-601B0B9927C1}" presName="bgRect" presStyleLbl="bgShp" presStyleIdx="3" presStyleCnt="5"/>
      <dgm:spPr/>
    </dgm:pt>
    <dgm:pt modelId="{E4B61C00-E2F4-4B3B-AE5C-330B416D36E1}" type="pres">
      <dgm:prSet presAssocID="{B959CF59-E260-4989-A9B4-601B0B9927C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283D180-E62D-4079-A6F8-C9AF5C7D2A64}" type="pres">
      <dgm:prSet presAssocID="{B959CF59-E260-4989-A9B4-601B0B9927C1}" presName="spaceRect" presStyleCnt="0"/>
      <dgm:spPr/>
    </dgm:pt>
    <dgm:pt modelId="{8065EC57-5219-43F7-B0AF-6F5EA21DD948}" type="pres">
      <dgm:prSet presAssocID="{B959CF59-E260-4989-A9B4-601B0B9927C1}" presName="parTx" presStyleLbl="revTx" presStyleIdx="3" presStyleCnt="5">
        <dgm:presLayoutVars>
          <dgm:chMax val="0"/>
          <dgm:chPref val="0"/>
        </dgm:presLayoutVars>
      </dgm:prSet>
      <dgm:spPr/>
    </dgm:pt>
    <dgm:pt modelId="{0FCC57BC-B309-4454-82E5-40F85F9D2FB5}" type="pres">
      <dgm:prSet presAssocID="{02E8E1DD-94A9-474C-AE7B-BF6ADA487187}" presName="sibTrans" presStyleCnt="0"/>
      <dgm:spPr/>
    </dgm:pt>
    <dgm:pt modelId="{85B528DA-340C-47E7-9362-81C252AC795B}" type="pres">
      <dgm:prSet presAssocID="{A3232E0B-9F69-48CE-9800-2F3509769817}" presName="compNode" presStyleCnt="0"/>
      <dgm:spPr/>
    </dgm:pt>
    <dgm:pt modelId="{48D4094D-A2A7-4A07-847A-7957CFFFAAA8}" type="pres">
      <dgm:prSet presAssocID="{A3232E0B-9F69-48CE-9800-2F3509769817}" presName="bgRect" presStyleLbl="bgShp" presStyleIdx="4" presStyleCnt="5"/>
      <dgm:spPr/>
    </dgm:pt>
    <dgm:pt modelId="{E6580065-42EB-4943-A4B0-B8631B868318}" type="pres">
      <dgm:prSet presAssocID="{A3232E0B-9F69-48CE-9800-2F35097698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DC2FCE3-9E5A-4E20-9E6B-A411C0140E3F}" type="pres">
      <dgm:prSet presAssocID="{A3232E0B-9F69-48CE-9800-2F3509769817}" presName="spaceRect" presStyleCnt="0"/>
      <dgm:spPr/>
    </dgm:pt>
    <dgm:pt modelId="{96745E77-D7AD-473A-82D0-2F4F083E2D0B}" type="pres">
      <dgm:prSet presAssocID="{A3232E0B-9F69-48CE-9800-2F350976981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EB24C13-615D-4406-BF74-B005E4683145}" type="presOf" srcId="{0CE31D09-09F8-4561-9FD6-00EE2E02ECC6}" destId="{52C0A54C-73E2-4BAD-AE74-4AF302557FA3}" srcOrd="0" destOrd="0" presId="urn:microsoft.com/office/officeart/2018/2/layout/IconVerticalSolidList"/>
    <dgm:cxn modelId="{49A15E3B-849D-4C9E-B35E-16719F6F5D65}" srcId="{0CE31D09-09F8-4561-9FD6-00EE2E02ECC6}" destId="{B959CF59-E260-4989-A9B4-601B0B9927C1}" srcOrd="3" destOrd="0" parTransId="{CC9B899D-E256-4FD2-BF47-F0D52EB43AD1}" sibTransId="{02E8E1DD-94A9-474C-AE7B-BF6ADA487187}"/>
    <dgm:cxn modelId="{6841604D-13EB-41F3-82D2-43A928767D9C}" type="presOf" srcId="{B959CF59-E260-4989-A9B4-601B0B9927C1}" destId="{8065EC57-5219-43F7-B0AF-6F5EA21DD948}" srcOrd="0" destOrd="0" presId="urn:microsoft.com/office/officeart/2018/2/layout/IconVerticalSolidList"/>
    <dgm:cxn modelId="{693F2374-E844-4046-B24D-9734BB36AE56}" type="presOf" srcId="{32C29080-0503-46FC-8E5F-4318FFCA3129}" destId="{F9669EC2-63EA-41A1-84BD-F6AA4954F30D}" srcOrd="0" destOrd="0" presId="urn:microsoft.com/office/officeart/2018/2/layout/IconVerticalSolidList"/>
    <dgm:cxn modelId="{A92E8D76-2F7F-40A5-98E0-88E1B1DEFA58}" type="presOf" srcId="{75E2C89F-D38C-4DAB-94B7-267418F1A9B1}" destId="{4CCD48C0-7974-46B0-81AE-1812077A2C03}" srcOrd="0" destOrd="0" presId="urn:microsoft.com/office/officeart/2018/2/layout/IconVerticalSolidList"/>
    <dgm:cxn modelId="{728E399C-B19D-4FFC-9F06-D2C918FE4553}" srcId="{0CE31D09-09F8-4561-9FD6-00EE2E02ECC6}" destId="{75E2C89F-D38C-4DAB-94B7-267418F1A9B1}" srcOrd="0" destOrd="0" parTransId="{1972BAC5-68AF-469C-9EE9-5954917C88BA}" sibTransId="{B8932CCA-16B9-4824-B716-285781168246}"/>
    <dgm:cxn modelId="{5B015BA5-E5AC-4562-8335-2370BAFED011}" srcId="{0CE31D09-09F8-4561-9FD6-00EE2E02ECC6}" destId="{017AB878-F0A6-47EC-B4E4-F6243FEA8F56}" srcOrd="2" destOrd="0" parTransId="{19D341A9-DBDF-4975-AB2F-BA80EAECAA0B}" sibTransId="{83034BD7-5760-4481-B3B1-949C668FCF98}"/>
    <dgm:cxn modelId="{054AEFAE-F70A-4197-BAFD-643C47AFC103}" type="presOf" srcId="{017AB878-F0A6-47EC-B4E4-F6243FEA8F56}" destId="{10B255B9-5D3C-4AF0-AC38-9E9A8F6A3977}" srcOrd="0" destOrd="0" presId="urn:microsoft.com/office/officeart/2018/2/layout/IconVerticalSolidList"/>
    <dgm:cxn modelId="{4EAF94B5-DC93-47B4-A7E9-4B99DFF84AA0}" srcId="{0CE31D09-09F8-4561-9FD6-00EE2E02ECC6}" destId="{A3232E0B-9F69-48CE-9800-2F3509769817}" srcOrd="4" destOrd="0" parTransId="{ECC2B306-1188-4C20-A9FE-4A9CC25BF6EA}" sibTransId="{E35FA3F8-A384-4653-90C9-D35EE2D71A71}"/>
    <dgm:cxn modelId="{16D91BC8-7F2B-49D1-A7FA-64B98F958363}" type="presOf" srcId="{A3232E0B-9F69-48CE-9800-2F3509769817}" destId="{96745E77-D7AD-473A-82D0-2F4F083E2D0B}" srcOrd="0" destOrd="0" presId="urn:microsoft.com/office/officeart/2018/2/layout/IconVerticalSolidList"/>
    <dgm:cxn modelId="{A445F7DC-D27C-4105-87D1-51EA95E32B7E}" srcId="{0CE31D09-09F8-4561-9FD6-00EE2E02ECC6}" destId="{32C29080-0503-46FC-8E5F-4318FFCA3129}" srcOrd="1" destOrd="0" parTransId="{E1C43A2E-C8F3-43E1-9F00-E12C1F046BB4}" sibTransId="{301E23C0-B9BF-4A30-AE92-3B377C1857F9}"/>
    <dgm:cxn modelId="{0DD5A4B5-4922-4822-A96B-EACD0B639943}" type="presParOf" srcId="{52C0A54C-73E2-4BAD-AE74-4AF302557FA3}" destId="{333BA24F-02DF-479C-ABCB-795729E7F487}" srcOrd="0" destOrd="0" presId="urn:microsoft.com/office/officeart/2018/2/layout/IconVerticalSolidList"/>
    <dgm:cxn modelId="{90001B29-4481-42D2-A971-96348B07D2A2}" type="presParOf" srcId="{333BA24F-02DF-479C-ABCB-795729E7F487}" destId="{260BEF62-791C-49ED-B1A9-158B25CC5FD8}" srcOrd="0" destOrd="0" presId="urn:microsoft.com/office/officeart/2018/2/layout/IconVerticalSolidList"/>
    <dgm:cxn modelId="{4CDACDB5-4544-453A-8BB3-2382C79C947A}" type="presParOf" srcId="{333BA24F-02DF-479C-ABCB-795729E7F487}" destId="{741EFDEF-62C7-4646-A0E6-04100F24CC8B}" srcOrd="1" destOrd="0" presId="urn:microsoft.com/office/officeart/2018/2/layout/IconVerticalSolidList"/>
    <dgm:cxn modelId="{B6B4E72F-4C0C-4632-A57A-E61C415F8F0C}" type="presParOf" srcId="{333BA24F-02DF-479C-ABCB-795729E7F487}" destId="{C485090C-E4BF-4D5B-A04E-BF3E760207E1}" srcOrd="2" destOrd="0" presId="urn:microsoft.com/office/officeart/2018/2/layout/IconVerticalSolidList"/>
    <dgm:cxn modelId="{B7EDD6E7-36B2-4359-AAAB-25D9B052285E}" type="presParOf" srcId="{333BA24F-02DF-479C-ABCB-795729E7F487}" destId="{4CCD48C0-7974-46B0-81AE-1812077A2C03}" srcOrd="3" destOrd="0" presId="urn:microsoft.com/office/officeart/2018/2/layout/IconVerticalSolidList"/>
    <dgm:cxn modelId="{DF3D05C7-46EA-4310-B426-A3E6C856A786}" type="presParOf" srcId="{52C0A54C-73E2-4BAD-AE74-4AF302557FA3}" destId="{CCD44780-4637-4339-BBD4-17E27A22D5B2}" srcOrd="1" destOrd="0" presId="urn:microsoft.com/office/officeart/2018/2/layout/IconVerticalSolidList"/>
    <dgm:cxn modelId="{62EA485F-13F4-4BDD-AE68-34E6FFF69C86}" type="presParOf" srcId="{52C0A54C-73E2-4BAD-AE74-4AF302557FA3}" destId="{2EC1FF8D-A0E2-48B7-B6FB-EC99B0301F73}" srcOrd="2" destOrd="0" presId="urn:microsoft.com/office/officeart/2018/2/layout/IconVerticalSolidList"/>
    <dgm:cxn modelId="{2227DC73-E1A7-4F5A-A925-116C60B70363}" type="presParOf" srcId="{2EC1FF8D-A0E2-48B7-B6FB-EC99B0301F73}" destId="{374DA1B5-11D8-4142-96D7-7D7FB537578A}" srcOrd="0" destOrd="0" presId="urn:microsoft.com/office/officeart/2018/2/layout/IconVerticalSolidList"/>
    <dgm:cxn modelId="{C11BA8A0-ADFD-4342-B324-590F3E4E5EEF}" type="presParOf" srcId="{2EC1FF8D-A0E2-48B7-B6FB-EC99B0301F73}" destId="{9C6421AC-F145-488F-8E7E-8A854DF34AFE}" srcOrd="1" destOrd="0" presId="urn:microsoft.com/office/officeart/2018/2/layout/IconVerticalSolidList"/>
    <dgm:cxn modelId="{79F7B496-2ECA-40EF-B03E-8A8091A74F59}" type="presParOf" srcId="{2EC1FF8D-A0E2-48B7-B6FB-EC99B0301F73}" destId="{8720557E-E1C4-4133-8D2B-4CEA0552FA2F}" srcOrd="2" destOrd="0" presId="urn:microsoft.com/office/officeart/2018/2/layout/IconVerticalSolidList"/>
    <dgm:cxn modelId="{1C1DD34A-AB31-41FD-9B44-E77D8219DE95}" type="presParOf" srcId="{2EC1FF8D-A0E2-48B7-B6FB-EC99B0301F73}" destId="{F9669EC2-63EA-41A1-84BD-F6AA4954F30D}" srcOrd="3" destOrd="0" presId="urn:microsoft.com/office/officeart/2018/2/layout/IconVerticalSolidList"/>
    <dgm:cxn modelId="{A67BBA04-B336-4CDB-93F9-08E91E888D9C}" type="presParOf" srcId="{52C0A54C-73E2-4BAD-AE74-4AF302557FA3}" destId="{8495F675-0B77-42CB-98C5-7AFD4A9304C0}" srcOrd="3" destOrd="0" presId="urn:microsoft.com/office/officeart/2018/2/layout/IconVerticalSolidList"/>
    <dgm:cxn modelId="{B54383BE-ABF0-49FE-ACB3-99B2E3DAAB01}" type="presParOf" srcId="{52C0A54C-73E2-4BAD-AE74-4AF302557FA3}" destId="{EEA5ACD8-EF02-4F65-A54B-EE623F2537CA}" srcOrd="4" destOrd="0" presId="urn:microsoft.com/office/officeart/2018/2/layout/IconVerticalSolidList"/>
    <dgm:cxn modelId="{B51E4FDC-860C-4FF3-9C1B-DD42F430F695}" type="presParOf" srcId="{EEA5ACD8-EF02-4F65-A54B-EE623F2537CA}" destId="{0302A50D-E398-4C9B-898C-2827027FB0DB}" srcOrd="0" destOrd="0" presId="urn:microsoft.com/office/officeart/2018/2/layout/IconVerticalSolidList"/>
    <dgm:cxn modelId="{074EC915-9AC4-4AA6-8517-16684F24EF6C}" type="presParOf" srcId="{EEA5ACD8-EF02-4F65-A54B-EE623F2537CA}" destId="{A83C95A5-7993-431D-B00E-94B0B27A3AAE}" srcOrd="1" destOrd="0" presId="urn:microsoft.com/office/officeart/2018/2/layout/IconVerticalSolidList"/>
    <dgm:cxn modelId="{2544DCA1-16F2-41E0-9540-91AE1EED603B}" type="presParOf" srcId="{EEA5ACD8-EF02-4F65-A54B-EE623F2537CA}" destId="{81B80563-EA22-404F-B03E-6045BE64E5F1}" srcOrd="2" destOrd="0" presId="urn:microsoft.com/office/officeart/2018/2/layout/IconVerticalSolidList"/>
    <dgm:cxn modelId="{B5D93E07-287E-42F6-93D4-2DDDFCEBB13A}" type="presParOf" srcId="{EEA5ACD8-EF02-4F65-A54B-EE623F2537CA}" destId="{10B255B9-5D3C-4AF0-AC38-9E9A8F6A3977}" srcOrd="3" destOrd="0" presId="urn:microsoft.com/office/officeart/2018/2/layout/IconVerticalSolidList"/>
    <dgm:cxn modelId="{EBE0A14B-91C6-41BD-BF81-75FB9A2D43A8}" type="presParOf" srcId="{52C0A54C-73E2-4BAD-AE74-4AF302557FA3}" destId="{AED947A2-22BF-45FD-843B-D1C28FE2485F}" srcOrd="5" destOrd="0" presId="urn:microsoft.com/office/officeart/2018/2/layout/IconVerticalSolidList"/>
    <dgm:cxn modelId="{24DE927C-FAE8-455B-BAA6-C4DE3EEAB956}" type="presParOf" srcId="{52C0A54C-73E2-4BAD-AE74-4AF302557FA3}" destId="{A7CADB4E-0F02-4C0B-B3A7-6ACC2540A9EA}" srcOrd="6" destOrd="0" presId="urn:microsoft.com/office/officeart/2018/2/layout/IconVerticalSolidList"/>
    <dgm:cxn modelId="{D4451F02-BC1B-49F0-A2A5-2F4147CC7EB1}" type="presParOf" srcId="{A7CADB4E-0F02-4C0B-B3A7-6ACC2540A9EA}" destId="{7DACF60C-E739-4D4B-B9D1-489C89A12AA4}" srcOrd="0" destOrd="0" presId="urn:microsoft.com/office/officeart/2018/2/layout/IconVerticalSolidList"/>
    <dgm:cxn modelId="{FBFD5A59-D5B1-4E50-85C7-583F2C50AEFC}" type="presParOf" srcId="{A7CADB4E-0F02-4C0B-B3A7-6ACC2540A9EA}" destId="{E4B61C00-E2F4-4B3B-AE5C-330B416D36E1}" srcOrd="1" destOrd="0" presId="urn:microsoft.com/office/officeart/2018/2/layout/IconVerticalSolidList"/>
    <dgm:cxn modelId="{8D4D2F30-9987-4C4C-83F1-6903CDB12219}" type="presParOf" srcId="{A7CADB4E-0F02-4C0B-B3A7-6ACC2540A9EA}" destId="{7283D180-E62D-4079-A6F8-C9AF5C7D2A64}" srcOrd="2" destOrd="0" presId="urn:microsoft.com/office/officeart/2018/2/layout/IconVerticalSolidList"/>
    <dgm:cxn modelId="{8B4BE180-60AE-41AE-B065-FD99DEFDD8ED}" type="presParOf" srcId="{A7CADB4E-0F02-4C0B-B3A7-6ACC2540A9EA}" destId="{8065EC57-5219-43F7-B0AF-6F5EA21DD948}" srcOrd="3" destOrd="0" presId="urn:microsoft.com/office/officeart/2018/2/layout/IconVerticalSolidList"/>
    <dgm:cxn modelId="{BFD5199E-D02B-4AAD-9497-91402DDED36D}" type="presParOf" srcId="{52C0A54C-73E2-4BAD-AE74-4AF302557FA3}" destId="{0FCC57BC-B309-4454-82E5-40F85F9D2FB5}" srcOrd="7" destOrd="0" presId="urn:microsoft.com/office/officeart/2018/2/layout/IconVerticalSolidList"/>
    <dgm:cxn modelId="{F928F9CE-250C-491D-B914-3E6D37649D81}" type="presParOf" srcId="{52C0A54C-73E2-4BAD-AE74-4AF302557FA3}" destId="{85B528DA-340C-47E7-9362-81C252AC795B}" srcOrd="8" destOrd="0" presId="urn:microsoft.com/office/officeart/2018/2/layout/IconVerticalSolidList"/>
    <dgm:cxn modelId="{FACF57B8-AB6D-4648-B1D3-FD21CDFD7964}" type="presParOf" srcId="{85B528DA-340C-47E7-9362-81C252AC795B}" destId="{48D4094D-A2A7-4A07-847A-7957CFFFAAA8}" srcOrd="0" destOrd="0" presId="urn:microsoft.com/office/officeart/2018/2/layout/IconVerticalSolidList"/>
    <dgm:cxn modelId="{0104D806-9145-4F36-B576-C6C77FE83412}" type="presParOf" srcId="{85B528DA-340C-47E7-9362-81C252AC795B}" destId="{E6580065-42EB-4943-A4B0-B8631B868318}" srcOrd="1" destOrd="0" presId="urn:microsoft.com/office/officeart/2018/2/layout/IconVerticalSolidList"/>
    <dgm:cxn modelId="{F8AEB528-A61B-406A-95C2-2915ADA46540}" type="presParOf" srcId="{85B528DA-340C-47E7-9362-81C252AC795B}" destId="{CDC2FCE3-9E5A-4E20-9E6B-A411C0140E3F}" srcOrd="2" destOrd="0" presId="urn:microsoft.com/office/officeart/2018/2/layout/IconVerticalSolidList"/>
    <dgm:cxn modelId="{CBC60280-8654-479F-8FCF-5BC0142ED024}" type="presParOf" srcId="{85B528DA-340C-47E7-9362-81C252AC795B}" destId="{96745E77-D7AD-473A-82D0-2F4F083E2D0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F4DFFB-14F3-4C40-A592-E5DB698BD81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A9C1AC1-15DB-4546-8004-5D6D0BCA0D3D}">
      <dgm:prSet/>
      <dgm:spPr/>
      <dgm:t>
        <a:bodyPr/>
        <a:lstStyle/>
        <a:p>
          <a:r>
            <a:rPr lang="en-GB"/>
            <a:t>Primary Dataset</a:t>
          </a:r>
          <a:endParaRPr lang="en-US"/>
        </a:p>
      </dgm:t>
    </dgm:pt>
    <dgm:pt modelId="{145E9A0F-3CB6-4F16-8D21-7B21A6B287F8}" type="parTrans" cxnId="{3C4144D6-DE70-4D3F-B487-94FF5D6685F9}">
      <dgm:prSet/>
      <dgm:spPr/>
      <dgm:t>
        <a:bodyPr/>
        <a:lstStyle/>
        <a:p>
          <a:endParaRPr lang="en-US"/>
        </a:p>
      </dgm:t>
    </dgm:pt>
    <dgm:pt modelId="{3A1A01A3-D574-44C9-8A73-CC7C0BAF431C}" type="sibTrans" cxnId="{3C4144D6-DE70-4D3F-B487-94FF5D6685F9}">
      <dgm:prSet/>
      <dgm:spPr/>
      <dgm:t>
        <a:bodyPr/>
        <a:lstStyle/>
        <a:p>
          <a:endParaRPr lang="en-US"/>
        </a:p>
      </dgm:t>
    </dgm:pt>
    <dgm:pt modelId="{930E6E8F-E53A-4F3B-BBE4-4C4E8A877598}">
      <dgm:prSet/>
      <dgm:spPr/>
      <dgm:t>
        <a:bodyPr/>
        <a:lstStyle/>
        <a:p>
          <a:r>
            <a:rPr lang="en-GB"/>
            <a:t>Supplementary Data Sources</a:t>
          </a:r>
          <a:endParaRPr lang="en-US"/>
        </a:p>
      </dgm:t>
    </dgm:pt>
    <dgm:pt modelId="{C3B562B4-077B-47B8-AE1B-580B5E936AFF}" type="parTrans" cxnId="{90148B2F-74FD-4DC2-9BDA-D8E96B38CDE5}">
      <dgm:prSet/>
      <dgm:spPr/>
      <dgm:t>
        <a:bodyPr/>
        <a:lstStyle/>
        <a:p>
          <a:endParaRPr lang="en-US"/>
        </a:p>
      </dgm:t>
    </dgm:pt>
    <dgm:pt modelId="{893B0EA7-12F3-483F-89E3-87F72FFFB82C}" type="sibTrans" cxnId="{90148B2F-74FD-4DC2-9BDA-D8E96B38CDE5}">
      <dgm:prSet/>
      <dgm:spPr/>
      <dgm:t>
        <a:bodyPr/>
        <a:lstStyle/>
        <a:p>
          <a:endParaRPr lang="en-US"/>
        </a:p>
      </dgm:t>
    </dgm:pt>
    <dgm:pt modelId="{124CB817-161C-4090-A48F-3898CC925A93}">
      <dgm:prSet/>
      <dgm:spPr/>
      <dgm:t>
        <a:bodyPr/>
        <a:lstStyle/>
        <a:p>
          <a:r>
            <a:rPr lang="en-GB"/>
            <a:t>Data Linking and Enrichment Process</a:t>
          </a:r>
          <a:endParaRPr lang="en-US"/>
        </a:p>
      </dgm:t>
    </dgm:pt>
    <dgm:pt modelId="{13B10C27-18A0-4EB0-8527-8B9602354C73}" type="parTrans" cxnId="{A4ECD8B4-969A-4C32-83AD-BE9B2667A590}">
      <dgm:prSet/>
      <dgm:spPr/>
      <dgm:t>
        <a:bodyPr/>
        <a:lstStyle/>
        <a:p>
          <a:endParaRPr lang="en-US"/>
        </a:p>
      </dgm:t>
    </dgm:pt>
    <dgm:pt modelId="{8DC9A80E-F2A0-498C-A722-139028A57886}" type="sibTrans" cxnId="{A4ECD8B4-969A-4C32-83AD-BE9B2667A590}">
      <dgm:prSet/>
      <dgm:spPr/>
      <dgm:t>
        <a:bodyPr/>
        <a:lstStyle/>
        <a:p>
          <a:endParaRPr lang="en-US"/>
        </a:p>
      </dgm:t>
    </dgm:pt>
    <dgm:pt modelId="{ED687558-C550-49F7-94B9-57DC189928B6}">
      <dgm:prSet/>
      <dgm:spPr/>
      <dgm:t>
        <a:bodyPr/>
        <a:lstStyle/>
        <a:p>
          <a:r>
            <a:rPr lang="en-GB"/>
            <a:t>Analytical Objectives</a:t>
          </a:r>
          <a:endParaRPr lang="en-US"/>
        </a:p>
      </dgm:t>
    </dgm:pt>
    <dgm:pt modelId="{16F976E8-1F9A-4AE1-AEA0-B2334399D218}" type="parTrans" cxnId="{90EB0129-608A-4B37-8C0E-221032751C07}">
      <dgm:prSet/>
      <dgm:spPr/>
      <dgm:t>
        <a:bodyPr/>
        <a:lstStyle/>
        <a:p>
          <a:endParaRPr lang="en-US"/>
        </a:p>
      </dgm:t>
    </dgm:pt>
    <dgm:pt modelId="{3FD4FBAD-F10A-468D-A9BA-A9BEA228B2CA}" type="sibTrans" cxnId="{90EB0129-608A-4B37-8C0E-221032751C07}">
      <dgm:prSet/>
      <dgm:spPr/>
      <dgm:t>
        <a:bodyPr/>
        <a:lstStyle/>
        <a:p>
          <a:endParaRPr lang="en-US"/>
        </a:p>
      </dgm:t>
    </dgm:pt>
    <dgm:pt modelId="{5796B25B-1DE3-460B-9F76-9BAFEE632F8D}" type="pres">
      <dgm:prSet presAssocID="{8EF4DFFB-14F3-4C40-A592-E5DB698BD819}" presName="root" presStyleCnt="0">
        <dgm:presLayoutVars>
          <dgm:dir/>
          <dgm:resizeHandles val="exact"/>
        </dgm:presLayoutVars>
      </dgm:prSet>
      <dgm:spPr/>
    </dgm:pt>
    <dgm:pt modelId="{A40ECB7E-FFB1-4835-9A18-0E4B815B4F55}" type="pres">
      <dgm:prSet presAssocID="{8A9C1AC1-15DB-4546-8004-5D6D0BCA0D3D}" presName="compNode" presStyleCnt="0"/>
      <dgm:spPr/>
    </dgm:pt>
    <dgm:pt modelId="{951413B3-103B-48A1-A0A8-CFCF0A8AB408}" type="pres">
      <dgm:prSet presAssocID="{8A9C1AC1-15DB-4546-8004-5D6D0BCA0D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F7DAEE-300C-4C5E-B6BD-B07DE24DC5AD}" type="pres">
      <dgm:prSet presAssocID="{8A9C1AC1-15DB-4546-8004-5D6D0BCA0D3D}" presName="spaceRect" presStyleCnt="0"/>
      <dgm:spPr/>
    </dgm:pt>
    <dgm:pt modelId="{B11DC77E-DE23-4986-9FA4-EB7218007A24}" type="pres">
      <dgm:prSet presAssocID="{8A9C1AC1-15DB-4546-8004-5D6D0BCA0D3D}" presName="textRect" presStyleLbl="revTx" presStyleIdx="0" presStyleCnt="4">
        <dgm:presLayoutVars>
          <dgm:chMax val="1"/>
          <dgm:chPref val="1"/>
        </dgm:presLayoutVars>
      </dgm:prSet>
      <dgm:spPr/>
    </dgm:pt>
    <dgm:pt modelId="{00455720-B012-4D3D-9A28-5472303B4D8F}" type="pres">
      <dgm:prSet presAssocID="{3A1A01A3-D574-44C9-8A73-CC7C0BAF431C}" presName="sibTrans" presStyleCnt="0"/>
      <dgm:spPr/>
    </dgm:pt>
    <dgm:pt modelId="{CBDAE629-9D09-4FD5-ACEB-1AD80A4191E3}" type="pres">
      <dgm:prSet presAssocID="{930E6E8F-E53A-4F3B-BBE4-4C4E8A877598}" presName="compNode" presStyleCnt="0"/>
      <dgm:spPr/>
    </dgm:pt>
    <dgm:pt modelId="{2BC36349-5981-42BF-8E45-4D0F0A4E17F8}" type="pres">
      <dgm:prSet presAssocID="{930E6E8F-E53A-4F3B-BBE4-4C4E8A8775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5AB37CA-5EEC-4FD4-BE08-4A0C5F1A6798}" type="pres">
      <dgm:prSet presAssocID="{930E6E8F-E53A-4F3B-BBE4-4C4E8A877598}" presName="spaceRect" presStyleCnt="0"/>
      <dgm:spPr/>
    </dgm:pt>
    <dgm:pt modelId="{DDCAD4E2-CF25-4DC9-88D9-B2D8CD2D4094}" type="pres">
      <dgm:prSet presAssocID="{930E6E8F-E53A-4F3B-BBE4-4C4E8A877598}" presName="textRect" presStyleLbl="revTx" presStyleIdx="1" presStyleCnt="4">
        <dgm:presLayoutVars>
          <dgm:chMax val="1"/>
          <dgm:chPref val="1"/>
        </dgm:presLayoutVars>
      </dgm:prSet>
      <dgm:spPr/>
    </dgm:pt>
    <dgm:pt modelId="{BFEA4E48-9207-4F47-BBAE-4D20A2A395DB}" type="pres">
      <dgm:prSet presAssocID="{893B0EA7-12F3-483F-89E3-87F72FFFB82C}" presName="sibTrans" presStyleCnt="0"/>
      <dgm:spPr/>
    </dgm:pt>
    <dgm:pt modelId="{ED9DE53B-7897-4BEA-AD99-F7382DD463A6}" type="pres">
      <dgm:prSet presAssocID="{124CB817-161C-4090-A48F-3898CC925A93}" presName="compNode" presStyleCnt="0"/>
      <dgm:spPr/>
    </dgm:pt>
    <dgm:pt modelId="{3D988DDB-D763-491E-928B-66AFE6893AA9}" type="pres">
      <dgm:prSet presAssocID="{124CB817-161C-4090-A48F-3898CC925A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5FF494E-80E1-4F6F-95DB-2CCC82272A16}" type="pres">
      <dgm:prSet presAssocID="{124CB817-161C-4090-A48F-3898CC925A93}" presName="spaceRect" presStyleCnt="0"/>
      <dgm:spPr/>
    </dgm:pt>
    <dgm:pt modelId="{8CC1B5ED-D2A8-4BB1-B06B-BBD8737C38DF}" type="pres">
      <dgm:prSet presAssocID="{124CB817-161C-4090-A48F-3898CC925A93}" presName="textRect" presStyleLbl="revTx" presStyleIdx="2" presStyleCnt="4">
        <dgm:presLayoutVars>
          <dgm:chMax val="1"/>
          <dgm:chPref val="1"/>
        </dgm:presLayoutVars>
      </dgm:prSet>
      <dgm:spPr/>
    </dgm:pt>
    <dgm:pt modelId="{A90B01DA-CD37-4B2A-87DB-0ADFDAEF3C1C}" type="pres">
      <dgm:prSet presAssocID="{8DC9A80E-F2A0-498C-A722-139028A57886}" presName="sibTrans" presStyleCnt="0"/>
      <dgm:spPr/>
    </dgm:pt>
    <dgm:pt modelId="{6225987B-05D4-4B2E-9D5B-12DD657738E9}" type="pres">
      <dgm:prSet presAssocID="{ED687558-C550-49F7-94B9-57DC189928B6}" presName="compNode" presStyleCnt="0"/>
      <dgm:spPr/>
    </dgm:pt>
    <dgm:pt modelId="{E7DC7C46-7EC8-4766-A173-2A9758A07173}" type="pres">
      <dgm:prSet presAssocID="{ED687558-C550-49F7-94B9-57DC189928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1223F1-B705-4A06-9FC0-0C32A33D484E}" type="pres">
      <dgm:prSet presAssocID="{ED687558-C550-49F7-94B9-57DC189928B6}" presName="spaceRect" presStyleCnt="0"/>
      <dgm:spPr/>
    </dgm:pt>
    <dgm:pt modelId="{5B020526-4A31-4AC5-AEBE-94980FE85300}" type="pres">
      <dgm:prSet presAssocID="{ED687558-C550-49F7-94B9-57DC189928B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4CA6800-756B-4EC2-88B2-F55AA22315A9}" type="presOf" srcId="{124CB817-161C-4090-A48F-3898CC925A93}" destId="{8CC1B5ED-D2A8-4BB1-B06B-BBD8737C38DF}" srcOrd="0" destOrd="0" presId="urn:microsoft.com/office/officeart/2018/2/layout/IconLabelList"/>
    <dgm:cxn modelId="{D3D9591C-A2AF-4F3F-9F61-FF4031109D6C}" type="presOf" srcId="{ED687558-C550-49F7-94B9-57DC189928B6}" destId="{5B020526-4A31-4AC5-AEBE-94980FE85300}" srcOrd="0" destOrd="0" presId="urn:microsoft.com/office/officeart/2018/2/layout/IconLabelList"/>
    <dgm:cxn modelId="{90EB0129-608A-4B37-8C0E-221032751C07}" srcId="{8EF4DFFB-14F3-4C40-A592-E5DB698BD819}" destId="{ED687558-C550-49F7-94B9-57DC189928B6}" srcOrd="3" destOrd="0" parTransId="{16F976E8-1F9A-4AE1-AEA0-B2334399D218}" sibTransId="{3FD4FBAD-F10A-468D-A9BA-A9BEA228B2CA}"/>
    <dgm:cxn modelId="{90148B2F-74FD-4DC2-9BDA-D8E96B38CDE5}" srcId="{8EF4DFFB-14F3-4C40-A592-E5DB698BD819}" destId="{930E6E8F-E53A-4F3B-BBE4-4C4E8A877598}" srcOrd="1" destOrd="0" parTransId="{C3B562B4-077B-47B8-AE1B-580B5E936AFF}" sibTransId="{893B0EA7-12F3-483F-89E3-87F72FFFB82C}"/>
    <dgm:cxn modelId="{CD2D7156-866F-4E71-96F1-576C413F85D8}" type="presOf" srcId="{930E6E8F-E53A-4F3B-BBE4-4C4E8A877598}" destId="{DDCAD4E2-CF25-4DC9-88D9-B2D8CD2D4094}" srcOrd="0" destOrd="0" presId="urn:microsoft.com/office/officeart/2018/2/layout/IconLabelList"/>
    <dgm:cxn modelId="{A4ECD8B4-969A-4C32-83AD-BE9B2667A590}" srcId="{8EF4DFFB-14F3-4C40-A592-E5DB698BD819}" destId="{124CB817-161C-4090-A48F-3898CC925A93}" srcOrd="2" destOrd="0" parTransId="{13B10C27-18A0-4EB0-8527-8B9602354C73}" sibTransId="{8DC9A80E-F2A0-498C-A722-139028A57886}"/>
    <dgm:cxn modelId="{4D9CBBC0-6A89-4229-A036-5A48FF3AC1C7}" type="presOf" srcId="{8A9C1AC1-15DB-4546-8004-5D6D0BCA0D3D}" destId="{B11DC77E-DE23-4986-9FA4-EB7218007A24}" srcOrd="0" destOrd="0" presId="urn:microsoft.com/office/officeart/2018/2/layout/IconLabelList"/>
    <dgm:cxn modelId="{0BAE4ACD-CBE2-464B-8F10-1B9EB88AFC22}" type="presOf" srcId="{8EF4DFFB-14F3-4C40-A592-E5DB698BD819}" destId="{5796B25B-1DE3-460B-9F76-9BAFEE632F8D}" srcOrd="0" destOrd="0" presId="urn:microsoft.com/office/officeart/2018/2/layout/IconLabelList"/>
    <dgm:cxn modelId="{3C4144D6-DE70-4D3F-B487-94FF5D6685F9}" srcId="{8EF4DFFB-14F3-4C40-A592-E5DB698BD819}" destId="{8A9C1AC1-15DB-4546-8004-5D6D0BCA0D3D}" srcOrd="0" destOrd="0" parTransId="{145E9A0F-3CB6-4F16-8D21-7B21A6B287F8}" sibTransId="{3A1A01A3-D574-44C9-8A73-CC7C0BAF431C}"/>
    <dgm:cxn modelId="{52A152C2-3B39-4A96-887F-30E8A4AC2D7B}" type="presParOf" srcId="{5796B25B-1DE3-460B-9F76-9BAFEE632F8D}" destId="{A40ECB7E-FFB1-4835-9A18-0E4B815B4F55}" srcOrd="0" destOrd="0" presId="urn:microsoft.com/office/officeart/2018/2/layout/IconLabelList"/>
    <dgm:cxn modelId="{307E6E59-F2E9-4936-B9E9-C666CA20C130}" type="presParOf" srcId="{A40ECB7E-FFB1-4835-9A18-0E4B815B4F55}" destId="{951413B3-103B-48A1-A0A8-CFCF0A8AB408}" srcOrd="0" destOrd="0" presId="urn:microsoft.com/office/officeart/2018/2/layout/IconLabelList"/>
    <dgm:cxn modelId="{F1563286-3D64-4A37-A710-6988BB13C7D0}" type="presParOf" srcId="{A40ECB7E-FFB1-4835-9A18-0E4B815B4F55}" destId="{3CF7DAEE-300C-4C5E-B6BD-B07DE24DC5AD}" srcOrd="1" destOrd="0" presId="urn:microsoft.com/office/officeart/2018/2/layout/IconLabelList"/>
    <dgm:cxn modelId="{D19B5B49-65CE-47E4-B5E6-BC4605C7A50C}" type="presParOf" srcId="{A40ECB7E-FFB1-4835-9A18-0E4B815B4F55}" destId="{B11DC77E-DE23-4986-9FA4-EB7218007A24}" srcOrd="2" destOrd="0" presId="urn:microsoft.com/office/officeart/2018/2/layout/IconLabelList"/>
    <dgm:cxn modelId="{F5ABC252-08C7-4E6B-BCB5-FD5DC3253073}" type="presParOf" srcId="{5796B25B-1DE3-460B-9F76-9BAFEE632F8D}" destId="{00455720-B012-4D3D-9A28-5472303B4D8F}" srcOrd="1" destOrd="0" presId="urn:microsoft.com/office/officeart/2018/2/layout/IconLabelList"/>
    <dgm:cxn modelId="{D7D4CBCE-A009-4671-9EC2-4CBC49CCAC2A}" type="presParOf" srcId="{5796B25B-1DE3-460B-9F76-9BAFEE632F8D}" destId="{CBDAE629-9D09-4FD5-ACEB-1AD80A4191E3}" srcOrd="2" destOrd="0" presId="urn:microsoft.com/office/officeart/2018/2/layout/IconLabelList"/>
    <dgm:cxn modelId="{884D5A60-D6E2-4F1B-8F75-6220C0C6CDFE}" type="presParOf" srcId="{CBDAE629-9D09-4FD5-ACEB-1AD80A4191E3}" destId="{2BC36349-5981-42BF-8E45-4D0F0A4E17F8}" srcOrd="0" destOrd="0" presId="urn:microsoft.com/office/officeart/2018/2/layout/IconLabelList"/>
    <dgm:cxn modelId="{353CD7C8-5D81-49A2-857B-75E748F051D1}" type="presParOf" srcId="{CBDAE629-9D09-4FD5-ACEB-1AD80A4191E3}" destId="{A5AB37CA-5EEC-4FD4-BE08-4A0C5F1A6798}" srcOrd="1" destOrd="0" presId="urn:microsoft.com/office/officeart/2018/2/layout/IconLabelList"/>
    <dgm:cxn modelId="{9DBBFD3C-F03C-4AE8-A195-8198E8918EBA}" type="presParOf" srcId="{CBDAE629-9D09-4FD5-ACEB-1AD80A4191E3}" destId="{DDCAD4E2-CF25-4DC9-88D9-B2D8CD2D4094}" srcOrd="2" destOrd="0" presId="urn:microsoft.com/office/officeart/2018/2/layout/IconLabelList"/>
    <dgm:cxn modelId="{510A1C48-8BAF-4167-871D-1099CB934674}" type="presParOf" srcId="{5796B25B-1DE3-460B-9F76-9BAFEE632F8D}" destId="{BFEA4E48-9207-4F47-BBAE-4D20A2A395DB}" srcOrd="3" destOrd="0" presId="urn:microsoft.com/office/officeart/2018/2/layout/IconLabelList"/>
    <dgm:cxn modelId="{AF2CC25C-1AD1-40E3-A17F-86FEDE7D329A}" type="presParOf" srcId="{5796B25B-1DE3-460B-9F76-9BAFEE632F8D}" destId="{ED9DE53B-7897-4BEA-AD99-F7382DD463A6}" srcOrd="4" destOrd="0" presId="urn:microsoft.com/office/officeart/2018/2/layout/IconLabelList"/>
    <dgm:cxn modelId="{F846B858-5FE2-4553-9E41-378C76D22BF7}" type="presParOf" srcId="{ED9DE53B-7897-4BEA-AD99-F7382DD463A6}" destId="{3D988DDB-D763-491E-928B-66AFE6893AA9}" srcOrd="0" destOrd="0" presId="urn:microsoft.com/office/officeart/2018/2/layout/IconLabelList"/>
    <dgm:cxn modelId="{5376F32A-4860-41C4-BE92-1B7D5C61D93C}" type="presParOf" srcId="{ED9DE53B-7897-4BEA-AD99-F7382DD463A6}" destId="{F5FF494E-80E1-4F6F-95DB-2CCC82272A16}" srcOrd="1" destOrd="0" presId="urn:microsoft.com/office/officeart/2018/2/layout/IconLabelList"/>
    <dgm:cxn modelId="{BE350FD2-E568-49D0-8B62-AE24084F5628}" type="presParOf" srcId="{ED9DE53B-7897-4BEA-AD99-F7382DD463A6}" destId="{8CC1B5ED-D2A8-4BB1-B06B-BBD8737C38DF}" srcOrd="2" destOrd="0" presId="urn:microsoft.com/office/officeart/2018/2/layout/IconLabelList"/>
    <dgm:cxn modelId="{7B62CA11-6FE5-4791-A862-87665B9F0E5D}" type="presParOf" srcId="{5796B25B-1DE3-460B-9F76-9BAFEE632F8D}" destId="{A90B01DA-CD37-4B2A-87DB-0ADFDAEF3C1C}" srcOrd="5" destOrd="0" presId="urn:microsoft.com/office/officeart/2018/2/layout/IconLabelList"/>
    <dgm:cxn modelId="{A7EBDF9E-2BDF-4A40-A946-5CDC631FF6D3}" type="presParOf" srcId="{5796B25B-1DE3-460B-9F76-9BAFEE632F8D}" destId="{6225987B-05D4-4B2E-9D5B-12DD657738E9}" srcOrd="6" destOrd="0" presId="urn:microsoft.com/office/officeart/2018/2/layout/IconLabelList"/>
    <dgm:cxn modelId="{02E055F8-982F-4AAF-B9B9-F0FCEAC06459}" type="presParOf" srcId="{6225987B-05D4-4B2E-9D5B-12DD657738E9}" destId="{E7DC7C46-7EC8-4766-A173-2A9758A07173}" srcOrd="0" destOrd="0" presId="urn:microsoft.com/office/officeart/2018/2/layout/IconLabelList"/>
    <dgm:cxn modelId="{57C4E30B-BA5E-419A-8911-088C90D87B79}" type="presParOf" srcId="{6225987B-05D4-4B2E-9D5B-12DD657738E9}" destId="{C51223F1-B705-4A06-9FC0-0C32A33D484E}" srcOrd="1" destOrd="0" presId="urn:microsoft.com/office/officeart/2018/2/layout/IconLabelList"/>
    <dgm:cxn modelId="{3975C3A1-5DA3-4EE0-BE31-087FA2AA1ECC}" type="presParOf" srcId="{6225987B-05D4-4B2E-9D5B-12DD657738E9}" destId="{5B020526-4A31-4AC5-AEBE-94980FE853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4727D5-08DF-4A91-9863-54BC5617375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81A5D-92F8-474B-8E0E-3AA4831A66A8}">
      <dgm:prSet/>
      <dgm:spPr/>
      <dgm:t>
        <a:bodyPr/>
        <a:lstStyle/>
        <a:p>
          <a:r>
            <a:rPr lang="en-GB"/>
            <a:t>Data Acquisition</a:t>
          </a:r>
          <a:endParaRPr lang="en-US"/>
        </a:p>
      </dgm:t>
    </dgm:pt>
    <dgm:pt modelId="{90AC1B11-4125-4BFF-A0C1-8DB0EF2442B7}" type="parTrans" cxnId="{6384F38B-0806-455C-9EF0-DE05AE4600E7}">
      <dgm:prSet/>
      <dgm:spPr/>
      <dgm:t>
        <a:bodyPr/>
        <a:lstStyle/>
        <a:p>
          <a:endParaRPr lang="en-US"/>
        </a:p>
      </dgm:t>
    </dgm:pt>
    <dgm:pt modelId="{CE7E6B86-53C7-42CD-BE7B-018F1D153392}" type="sibTrans" cxnId="{6384F38B-0806-455C-9EF0-DE05AE4600E7}">
      <dgm:prSet/>
      <dgm:spPr/>
      <dgm:t>
        <a:bodyPr/>
        <a:lstStyle/>
        <a:p>
          <a:endParaRPr lang="en-US"/>
        </a:p>
      </dgm:t>
    </dgm:pt>
    <dgm:pt modelId="{B97B9D79-7DDF-4FD8-BDD9-2F0057B74CC8}">
      <dgm:prSet/>
      <dgm:spPr/>
      <dgm:t>
        <a:bodyPr/>
        <a:lstStyle/>
        <a:p>
          <a:r>
            <a:rPr lang="en-GB"/>
            <a:t>Data Preprocessing</a:t>
          </a:r>
          <a:endParaRPr lang="en-US"/>
        </a:p>
      </dgm:t>
    </dgm:pt>
    <dgm:pt modelId="{6D50031B-A44B-47F0-9B88-ED9DB4B91F24}" type="parTrans" cxnId="{5A0F533E-25E4-4E6B-8E3C-4B314428F812}">
      <dgm:prSet/>
      <dgm:spPr/>
      <dgm:t>
        <a:bodyPr/>
        <a:lstStyle/>
        <a:p>
          <a:endParaRPr lang="en-US"/>
        </a:p>
      </dgm:t>
    </dgm:pt>
    <dgm:pt modelId="{67D08C01-669E-40DB-BBD0-8B80CB81BFBA}" type="sibTrans" cxnId="{5A0F533E-25E4-4E6B-8E3C-4B314428F812}">
      <dgm:prSet/>
      <dgm:spPr/>
      <dgm:t>
        <a:bodyPr/>
        <a:lstStyle/>
        <a:p>
          <a:endParaRPr lang="en-US"/>
        </a:p>
      </dgm:t>
    </dgm:pt>
    <dgm:pt modelId="{B07788DE-4B81-4011-AEFF-BB8C2FD43B32}">
      <dgm:prSet/>
      <dgm:spPr/>
      <dgm:t>
        <a:bodyPr/>
        <a:lstStyle/>
        <a:p>
          <a:r>
            <a:rPr lang="en-GB"/>
            <a:t>Feature Engineering and Aggregation</a:t>
          </a:r>
          <a:endParaRPr lang="en-US"/>
        </a:p>
      </dgm:t>
    </dgm:pt>
    <dgm:pt modelId="{5CCF0D14-2A09-4246-8A6A-A7AE890F20F6}" type="parTrans" cxnId="{7BE20545-29BF-4718-B1AF-249365FEC300}">
      <dgm:prSet/>
      <dgm:spPr/>
      <dgm:t>
        <a:bodyPr/>
        <a:lstStyle/>
        <a:p>
          <a:endParaRPr lang="en-US"/>
        </a:p>
      </dgm:t>
    </dgm:pt>
    <dgm:pt modelId="{EEB550B7-F488-48B5-82EA-71C900F6237E}" type="sibTrans" cxnId="{7BE20545-29BF-4718-B1AF-249365FEC300}">
      <dgm:prSet/>
      <dgm:spPr/>
      <dgm:t>
        <a:bodyPr/>
        <a:lstStyle/>
        <a:p>
          <a:endParaRPr lang="en-US"/>
        </a:p>
      </dgm:t>
    </dgm:pt>
    <dgm:pt modelId="{8263684F-D4AB-487C-B915-AE563FC13AEB}">
      <dgm:prSet/>
      <dgm:spPr/>
      <dgm:t>
        <a:bodyPr/>
        <a:lstStyle/>
        <a:p>
          <a:r>
            <a:rPr lang="en-GB"/>
            <a:t>Analytical Modelling</a:t>
          </a:r>
          <a:endParaRPr lang="en-US"/>
        </a:p>
      </dgm:t>
    </dgm:pt>
    <dgm:pt modelId="{E0F741C4-C1C8-4B7B-8A27-9E02259A13C8}" type="parTrans" cxnId="{0668D0ED-5361-4EDE-B018-F03D6BFA8413}">
      <dgm:prSet/>
      <dgm:spPr/>
      <dgm:t>
        <a:bodyPr/>
        <a:lstStyle/>
        <a:p>
          <a:endParaRPr lang="en-US"/>
        </a:p>
      </dgm:t>
    </dgm:pt>
    <dgm:pt modelId="{AC687F1C-E483-44BC-9E8F-9BC058BEE9E9}" type="sibTrans" cxnId="{0668D0ED-5361-4EDE-B018-F03D6BFA8413}">
      <dgm:prSet/>
      <dgm:spPr/>
      <dgm:t>
        <a:bodyPr/>
        <a:lstStyle/>
        <a:p>
          <a:endParaRPr lang="en-US"/>
        </a:p>
      </dgm:t>
    </dgm:pt>
    <dgm:pt modelId="{423BFED7-BC72-435A-89E0-1BFB49AFCBED}">
      <dgm:prSet/>
      <dgm:spPr/>
      <dgm:t>
        <a:bodyPr/>
        <a:lstStyle/>
        <a:p>
          <a:r>
            <a:rPr lang="en-GB"/>
            <a:t>Visualization and Reporting</a:t>
          </a:r>
          <a:endParaRPr lang="en-US"/>
        </a:p>
      </dgm:t>
    </dgm:pt>
    <dgm:pt modelId="{449E4BE6-3201-450D-9066-8727910E8294}" type="parTrans" cxnId="{338E1515-F7A7-47A9-8785-2CC7BBB0CBBA}">
      <dgm:prSet/>
      <dgm:spPr/>
      <dgm:t>
        <a:bodyPr/>
        <a:lstStyle/>
        <a:p>
          <a:endParaRPr lang="en-US"/>
        </a:p>
      </dgm:t>
    </dgm:pt>
    <dgm:pt modelId="{586F8F25-560B-4C0B-89D9-F9BD48FE5972}" type="sibTrans" cxnId="{338E1515-F7A7-47A9-8785-2CC7BBB0CBBA}">
      <dgm:prSet/>
      <dgm:spPr/>
      <dgm:t>
        <a:bodyPr/>
        <a:lstStyle/>
        <a:p>
          <a:endParaRPr lang="en-US"/>
        </a:p>
      </dgm:t>
    </dgm:pt>
    <dgm:pt modelId="{6725DAC5-C4F5-4412-A65C-BDE27F6C011D}">
      <dgm:prSet/>
      <dgm:spPr/>
      <dgm:t>
        <a:bodyPr/>
        <a:lstStyle/>
        <a:p>
          <a:r>
            <a:rPr lang="en-GB"/>
            <a:t>Validation and Reproducibility</a:t>
          </a:r>
          <a:endParaRPr lang="en-US"/>
        </a:p>
      </dgm:t>
    </dgm:pt>
    <dgm:pt modelId="{A06B5792-69D8-459E-BFD8-D3BB41EE9A36}" type="parTrans" cxnId="{6EEB51F2-EF18-4444-82B9-CD5F3781732B}">
      <dgm:prSet/>
      <dgm:spPr/>
      <dgm:t>
        <a:bodyPr/>
        <a:lstStyle/>
        <a:p>
          <a:endParaRPr lang="en-US"/>
        </a:p>
      </dgm:t>
    </dgm:pt>
    <dgm:pt modelId="{72CA8E88-29D8-4B29-B3CD-1A61C8021DE7}" type="sibTrans" cxnId="{6EEB51F2-EF18-4444-82B9-CD5F3781732B}">
      <dgm:prSet/>
      <dgm:spPr/>
      <dgm:t>
        <a:bodyPr/>
        <a:lstStyle/>
        <a:p>
          <a:endParaRPr lang="en-US"/>
        </a:p>
      </dgm:t>
    </dgm:pt>
    <dgm:pt modelId="{DB9F2972-50F9-4F05-A4FF-ABF47A62CA0B}" type="pres">
      <dgm:prSet presAssocID="{7A4727D5-08DF-4A91-9863-54BC56173757}" presName="root" presStyleCnt="0">
        <dgm:presLayoutVars>
          <dgm:dir/>
          <dgm:resizeHandles val="exact"/>
        </dgm:presLayoutVars>
      </dgm:prSet>
      <dgm:spPr/>
    </dgm:pt>
    <dgm:pt modelId="{8AD880EB-637E-4E4F-B733-253F27D9C226}" type="pres">
      <dgm:prSet presAssocID="{7A4727D5-08DF-4A91-9863-54BC56173757}" presName="container" presStyleCnt="0">
        <dgm:presLayoutVars>
          <dgm:dir/>
          <dgm:resizeHandles val="exact"/>
        </dgm:presLayoutVars>
      </dgm:prSet>
      <dgm:spPr/>
    </dgm:pt>
    <dgm:pt modelId="{33371580-28B3-4ED4-A7B4-BA85BFFBE2B8}" type="pres">
      <dgm:prSet presAssocID="{A8B81A5D-92F8-474B-8E0E-3AA4831A66A8}" presName="compNode" presStyleCnt="0"/>
      <dgm:spPr/>
    </dgm:pt>
    <dgm:pt modelId="{FC6CD7EE-BC7A-402C-9CA1-D11ACD4A0497}" type="pres">
      <dgm:prSet presAssocID="{A8B81A5D-92F8-474B-8E0E-3AA4831A66A8}" presName="iconBgRect" presStyleLbl="bgShp" presStyleIdx="0" presStyleCnt="6"/>
      <dgm:spPr/>
    </dgm:pt>
    <dgm:pt modelId="{75664057-EC87-47EB-BF7D-F711C8EF9134}" type="pres">
      <dgm:prSet presAssocID="{A8B81A5D-92F8-474B-8E0E-3AA4831A66A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E9C992-8EEF-44CD-A288-3B3D37A4FACE}" type="pres">
      <dgm:prSet presAssocID="{A8B81A5D-92F8-474B-8E0E-3AA4831A66A8}" presName="spaceRect" presStyleCnt="0"/>
      <dgm:spPr/>
    </dgm:pt>
    <dgm:pt modelId="{A508FAC8-396F-44B0-BC23-20C50B4DB2B2}" type="pres">
      <dgm:prSet presAssocID="{A8B81A5D-92F8-474B-8E0E-3AA4831A66A8}" presName="textRect" presStyleLbl="revTx" presStyleIdx="0" presStyleCnt="6">
        <dgm:presLayoutVars>
          <dgm:chMax val="1"/>
          <dgm:chPref val="1"/>
        </dgm:presLayoutVars>
      </dgm:prSet>
      <dgm:spPr/>
    </dgm:pt>
    <dgm:pt modelId="{29133398-DD6F-467F-BEDE-87F813A01C0E}" type="pres">
      <dgm:prSet presAssocID="{CE7E6B86-53C7-42CD-BE7B-018F1D153392}" presName="sibTrans" presStyleLbl="sibTrans2D1" presStyleIdx="0" presStyleCnt="0"/>
      <dgm:spPr/>
    </dgm:pt>
    <dgm:pt modelId="{A49AB79F-33DD-42A9-8A61-9A4113209421}" type="pres">
      <dgm:prSet presAssocID="{B97B9D79-7DDF-4FD8-BDD9-2F0057B74CC8}" presName="compNode" presStyleCnt="0"/>
      <dgm:spPr/>
    </dgm:pt>
    <dgm:pt modelId="{D7FFD049-594C-4C6E-A8CF-156F77BA4622}" type="pres">
      <dgm:prSet presAssocID="{B97B9D79-7DDF-4FD8-BDD9-2F0057B74CC8}" presName="iconBgRect" presStyleLbl="bgShp" presStyleIdx="1" presStyleCnt="6"/>
      <dgm:spPr/>
    </dgm:pt>
    <dgm:pt modelId="{2077F978-3972-429C-B8A2-7D07FD06A6DF}" type="pres">
      <dgm:prSet presAssocID="{B97B9D79-7DDF-4FD8-BDD9-2F0057B74CC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F312F8F-3FFD-4EC9-930B-9BF154094A2A}" type="pres">
      <dgm:prSet presAssocID="{B97B9D79-7DDF-4FD8-BDD9-2F0057B74CC8}" presName="spaceRect" presStyleCnt="0"/>
      <dgm:spPr/>
    </dgm:pt>
    <dgm:pt modelId="{1BA8EEEB-E0B9-4FBF-8A4A-52B1125C1E21}" type="pres">
      <dgm:prSet presAssocID="{B97B9D79-7DDF-4FD8-BDD9-2F0057B74CC8}" presName="textRect" presStyleLbl="revTx" presStyleIdx="1" presStyleCnt="6">
        <dgm:presLayoutVars>
          <dgm:chMax val="1"/>
          <dgm:chPref val="1"/>
        </dgm:presLayoutVars>
      </dgm:prSet>
      <dgm:spPr/>
    </dgm:pt>
    <dgm:pt modelId="{C9BB1478-8F40-4688-80C1-6721342758A6}" type="pres">
      <dgm:prSet presAssocID="{67D08C01-669E-40DB-BBD0-8B80CB81BFBA}" presName="sibTrans" presStyleLbl="sibTrans2D1" presStyleIdx="0" presStyleCnt="0"/>
      <dgm:spPr/>
    </dgm:pt>
    <dgm:pt modelId="{3C74FD4A-E799-4C9A-9531-0526B423C745}" type="pres">
      <dgm:prSet presAssocID="{B07788DE-4B81-4011-AEFF-BB8C2FD43B32}" presName="compNode" presStyleCnt="0"/>
      <dgm:spPr/>
    </dgm:pt>
    <dgm:pt modelId="{E0882BD1-B518-4FAB-B2A8-488F1ECA5E1A}" type="pres">
      <dgm:prSet presAssocID="{B07788DE-4B81-4011-AEFF-BB8C2FD43B32}" presName="iconBgRect" presStyleLbl="bgShp" presStyleIdx="2" presStyleCnt="6"/>
      <dgm:spPr/>
    </dgm:pt>
    <dgm:pt modelId="{A37DE2EA-9A25-42BF-B90E-497C42AE117D}" type="pres">
      <dgm:prSet presAssocID="{B07788DE-4B81-4011-AEFF-BB8C2FD43B3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A6E323-99B6-4823-9552-9E6E1815CEAA}" type="pres">
      <dgm:prSet presAssocID="{B07788DE-4B81-4011-AEFF-BB8C2FD43B32}" presName="spaceRect" presStyleCnt="0"/>
      <dgm:spPr/>
    </dgm:pt>
    <dgm:pt modelId="{6DF3E6B6-B87E-4441-A8DA-8C2E14A22A1F}" type="pres">
      <dgm:prSet presAssocID="{B07788DE-4B81-4011-AEFF-BB8C2FD43B32}" presName="textRect" presStyleLbl="revTx" presStyleIdx="2" presStyleCnt="6">
        <dgm:presLayoutVars>
          <dgm:chMax val="1"/>
          <dgm:chPref val="1"/>
        </dgm:presLayoutVars>
      </dgm:prSet>
      <dgm:spPr/>
    </dgm:pt>
    <dgm:pt modelId="{EC6D2360-553E-40E0-9987-930C84A21054}" type="pres">
      <dgm:prSet presAssocID="{EEB550B7-F488-48B5-82EA-71C900F6237E}" presName="sibTrans" presStyleLbl="sibTrans2D1" presStyleIdx="0" presStyleCnt="0"/>
      <dgm:spPr/>
    </dgm:pt>
    <dgm:pt modelId="{691E1B51-B247-4420-A988-8D1AE461EEF3}" type="pres">
      <dgm:prSet presAssocID="{8263684F-D4AB-487C-B915-AE563FC13AEB}" presName="compNode" presStyleCnt="0"/>
      <dgm:spPr/>
    </dgm:pt>
    <dgm:pt modelId="{BC073AB9-4386-4EE6-BFF0-0B80BE04BA77}" type="pres">
      <dgm:prSet presAssocID="{8263684F-D4AB-487C-B915-AE563FC13AEB}" presName="iconBgRect" presStyleLbl="bgShp" presStyleIdx="3" presStyleCnt="6"/>
      <dgm:spPr/>
    </dgm:pt>
    <dgm:pt modelId="{B2C1A7BF-2535-4277-8E2C-94BCC0DF57A8}" type="pres">
      <dgm:prSet presAssocID="{8263684F-D4AB-487C-B915-AE563FC13AEB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60F45C3-F314-4FDC-A323-7ED4D5CEE13A}" type="pres">
      <dgm:prSet presAssocID="{8263684F-D4AB-487C-B915-AE563FC13AEB}" presName="spaceRect" presStyleCnt="0"/>
      <dgm:spPr/>
    </dgm:pt>
    <dgm:pt modelId="{4E9C8364-49F8-4375-ADE7-0E41409AF7F5}" type="pres">
      <dgm:prSet presAssocID="{8263684F-D4AB-487C-B915-AE563FC13AEB}" presName="textRect" presStyleLbl="revTx" presStyleIdx="3" presStyleCnt="6">
        <dgm:presLayoutVars>
          <dgm:chMax val="1"/>
          <dgm:chPref val="1"/>
        </dgm:presLayoutVars>
      </dgm:prSet>
      <dgm:spPr/>
    </dgm:pt>
    <dgm:pt modelId="{709D890C-E15B-4206-A19A-740AA32A5FF8}" type="pres">
      <dgm:prSet presAssocID="{AC687F1C-E483-44BC-9E8F-9BC058BEE9E9}" presName="sibTrans" presStyleLbl="sibTrans2D1" presStyleIdx="0" presStyleCnt="0"/>
      <dgm:spPr/>
    </dgm:pt>
    <dgm:pt modelId="{7DE96CAA-977C-46C2-AA10-C9A39D054130}" type="pres">
      <dgm:prSet presAssocID="{423BFED7-BC72-435A-89E0-1BFB49AFCBED}" presName="compNode" presStyleCnt="0"/>
      <dgm:spPr/>
    </dgm:pt>
    <dgm:pt modelId="{7E314DAE-57C3-47E4-8B06-F98E65236C0E}" type="pres">
      <dgm:prSet presAssocID="{423BFED7-BC72-435A-89E0-1BFB49AFCBED}" presName="iconBgRect" presStyleLbl="bgShp" presStyleIdx="4" presStyleCnt="6"/>
      <dgm:spPr/>
    </dgm:pt>
    <dgm:pt modelId="{2B3F2589-9827-4F9B-9631-4768C3117205}" type="pres">
      <dgm:prSet presAssocID="{423BFED7-BC72-435A-89E0-1BFB49AFCBE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4537F8F-6BE4-4842-B1D5-8DB84A00661E}" type="pres">
      <dgm:prSet presAssocID="{423BFED7-BC72-435A-89E0-1BFB49AFCBED}" presName="spaceRect" presStyleCnt="0"/>
      <dgm:spPr/>
    </dgm:pt>
    <dgm:pt modelId="{3C3EFEDC-CCED-4EAD-B0B7-60E2FAF587C2}" type="pres">
      <dgm:prSet presAssocID="{423BFED7-BC72-435A-89E0-1BFB49AFCBED}" presName="textRect" presStyleLbl="revTx" presStyleIdx="4" presStyleCnt="6">
        <dgm:presLayoutVars>
          <dgm:chMax val="1"/>
          <dgm:chPref val="1"/>
        </dgm:presLayoutVars>
      </dgm:prSet>
      <dgm:spPr/>
    </dgm:pt>
    <dgm:pt modelId="{9CDEA0C8-35D5-481E-87D3-4415F2A2A994}" type="pres">
      <dgm:prSet presAssocID="{586F8F25-560B-4C0B-89D9-F9BD48FE5972}" presName="sibTrans" presStyleLbl="sibTrans2D1" presStyleIdx="0" presStyleCnt="0"/>
      <dgm:spPr/>
    </dgm:pt>
    <dgm:pt modelId="{08187B6D-A0AA-40F3-89E2-A94CB7B3AF2A}" type="pres">
      <dgm:prSet presAssocID="{6725DAC5-C4F5-4412-A65C-BDE27F6C011D}" presName="compNode" presStyleCnt="0"/>
      <dgm:spPr/>
    </dgm:pt>
    <dgm:pt modelId="{E967D0BB-7E49-425B-B738-CE755A4DF836}" type="pres">
      <dgm:prSet presAssocID="{6725DAC5-C4F5-4412-A65C-BDE27F6C011D}" presName="iconBgRect" presStyleLbl="bgShp" presStyleIdx="5" presStyleCnt="6"/>
      <dgm:spPr/>
    </dgm:pt>
    <dgm:pt modelId="{982E14A1-35E4-43D4-BF05-025D2A23C8D1}" type="pres">
      <dgm:prSet presAssocID="{6725DAC5-C4F5-4412-A65C-BDE27F6C011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5C6CCFA-AD87-4508-8DD1-1E7F69265661}" type="pres">
      <dgm:prSet presAssocID="{6725DAC5-C4F5-4412-A65C-BDE27F6C011D}" presName="spaceRect" presStyleCnt="0"/>
      <dgm:spPr/>
    </dgm:pt>
    <dgm:pt modelId="{B1ACFFCB-CB2C-42FB-A46C-C855F260F6CE}" type="pres">
      <dgm:prSet presAssocID="{6725DAC5-C4F5-4412-A65C-BDE27F6C011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2732505-9D34-4F32-8539-CFF9B2F63997}" type="presOf" srcId="{AC687F1C-E483-44BC-9E8F-9BC058BEE9E9}" destId="{709D890C-E15B-4206-A19A-740AA32A5FF8}" srcOrd="0" destOrd="0" presId="urn:microsoft.com/office/officeart/2018/2/layout/IconCircleList"/>
    <dgm:cxn modelId="{B528BB11-68D4-423C-A9AE-9EB13F9CF498}" type="presOf" srcId="{8263684F-D4AB-487C-B915-AE563FC13AEB}" destId="{4E9C8364-49F8-4375-ADE7-0E41409AF7F5}" srcOrd="0" destOrd="0" presId="urn:microsoft.com/office/officeart/2018/2/layout/IconCircleList"/>
    <dgm:cxn modelId="{338E1515-F7A7-47A9-8785-2CC7BBB0CBBA}" srcId="{7A4727D5-08DF-4A91-9863-54BC56173757}" destId="{423BFED7-BC72-435A-89E0-1BFB49AFCBED}" srcOrd="4" destOrd="0" parTransId="{449E4BE6-3201-450D-9066-8727910E8294}" sibTransId="{586F8F25-560B-4C0B-89D9-F9BD48FE5972}"/>
    <dgm:cxn modelId="{A9512A24-B4F4-437E-8136-5C3D40C85332}" type="presOf" srcId="{B07788DE-4B81-4011-AEFF-BB8C2FD43B32}" destId="{6DF3E6B6-B87E-4441-A8DA-8C2E14A22A1F}" srcOrd="0" destOrd="0" presId="urn:microsoft.com/office/officeart/2018/2/layout/IconCircleList"/>
    <dgm:cxn modelId="{6ECE4529-DC64-482C-950B-D3DFF8F1C1BC}" type="presOf" srcId="{7A4727D5-08DF-4A91-9863-54BC56173757}" destId="{DB9F2972-50F9-4F05-A4FF-ABF47A62CA0B}" srcOrd="0" destOrd="0" presId="urn:microsoft.com/office/officeart/2018/2/layout/IconCircleList"/>
    <dgm:cxn modelId="{206FB335-B264-4975-8FCC-A87A6BBC5D0B}" type="presOf" srcId="{586F8F25-560B-4C0B-89D9-F9BD48FE5972}" destId="{9CDEA0C8-35D5-481E-87D3-4415F2A2A994}" srcOrd="0" destOrd="0" presId="urn:microsoft.com/office/officeart/2018/2/layout/IconCircleList"/>
    <dgm:cxn modelId="{5A0F533E-25E4-4E6B-8E3C-4B314428F812}" srcId="{7A4727D5-08DF-4A91-9863-54BC56173757}" destId="{B97B9D79-7DDF-4FD8-BDD9-2F0057B74CC8}" srcOrd="1" destOrd="0" parTransId="{6D50031B-A44B-47F0-9B88-ED9DB4B91F24}" sibTransId="{67D08C01-669E-40DB-BBD0-8B80CB81BFBA}"/>
    <dgm:cxn modelId="{E4BC4B44-FE6E-40A9-91B4-8753FBF02A5B}" type="presOf" srcId="{6725DAC5-C4F5-4412-A65C-BDE27F6C011D}" destId="{B1ACFFCB-CB2C-42FB-A46C-C855F260F6CE}" srcOrd="0" destOrd="0" presId="urn:microsoft.com/office/officeart/2018/2/layout/IconCircleList"/>
    <dgm:cxn modelId="{7BE20545-29BF-4718-B1AF-249365FEC300}" srcId="{7A4727D5-08DF-4A91-9863-54BC56173757}" destId="{B07788DE-4B81-4011-AEFF-BB8C2FD43B32}" srcOrd="2" destOrd="0" parTransId="{5CCF0D14-2A09-4246-8A6A-A7AE890F20F6}" sibTransId="{EEB550B7-F488-48B5-82EA-71C900F6237E}"/>
    <dgm:cxn modelId="{45291D58-8B89-4B41-BE42-E7D4E9AE484B}" type="presOf" srcId="{67D08C01-669E-40DB-BBD0-8B80CB81BFBA}" destId="{C9BB1478-8F40-4688-80C1-6721342758A6}" srcOrd="0" destOrd="0" presId="urn:microsoft.com/office/officeart/2018/2/layout/IconCircleList"/>
    <dgm:cxn modelId="{598EBB58-ADCB-4472-B9F9-DF0F0DCACAB8}" type="presOf" srcId="{423BFED7-BC72-435A-89E0-1BFB49AFCBED}" destId="{3C3EFEDC-CCED-4EAD-B0B7-60E2FAF587C2}" srcOrd="0" destOrd="0" presId="urn:microsoft.com/office/officeart/2018/2/layout/IconCircleList"/>
    <dgm:cxn modelId="{6384F38B-0806-455C-9EF0-DE05AE4600E7}" srcId="{7A4727D5-08DF-4A91-9863-54BC56173757}" destId="{A8B81A5D-92F8-474B-8E0E-3AA4831A66A8}" srcOrd="0" destOrd="0" parTransId="{90AC1B11-4125-4BFF-A0C1-8DB0EF2442B7}" sibTransId="{CE7E6B86-53C7-42CD-BE7B-018F1D153392}"/>
    <dgm:cxn modelId="{B8BF43AA-6B75-4AB1-871B-981935A99A2C}" type="presOf" srcId="{A8B81A5D-92F8-474B-8E0E-3AA4831A66A8}" destId="{A508FAC8-396F-44B0-BC23-20C50B4DB2B2}" srcOrd="0" destOrd="0" presId="urn:microsoft.com/office/officeart/2018/2/layout/IconCircleList"/>
    <dgm:cxn modelId="{506780C6-798C-42AF-9E62-8C692D62F769}" type="presOf" srcId="{EEB550B7-F488-48B5-82EA-71C900F6237E}" destId="{EC6D2360-553E-40E0-9987-930C84A21054}" srcOrd="0" destOrd="0" presId="urn:microsoft.com/office/officeart/2018/2/layout/IconCircleList"/>
    <dgm:cxn modelId="{84B333D4-CCE6-4E3C-B44D-CF4C3330E173}" type="presOf" srcId="{B97B9D79-7DDF-4FD8-BDD9-2F0057B74CC8}" destId="{1BA8EEEB-E0B9-4FBF-8A4A-52B1125C1E21}" srcOrd="0" destOrd="0" presId="urn:microsoft.com/office/officeart/2018/2/layout/IconCircleList"/>
    <dgm:cxn modelId="{0668D0ED-5361-4EDE-B018-F03D6BFA8413}" srcId="{7A4727D5-08DF-4A91-9863-54BC56173757}" destId="{8263684F-D4AB-487C-B915-AE563FC13AEB}" srcOrd="3" destOrd="0" parTransId="{E0F741C4-C1C8-4B7B-8A27-9E02259A13C8}" sibTransId="{AC687F1C-E483-44BC-9E8F-9BC058BEE9E9}"/>
    <dgm:cxn modelId="{6EEB51F2-EF18-4444-82B9-CD5F3781732B}" srcId="{7A4727D5-08DF-4A91-9863-54BC56173757}" destId="{6725DAC5-C4F5-4412-A65C-BDE27F6C011D}" srcOrd="5" destOrd="0" parTransId="{A06B5792-69D8-459E-BFD8-D3BB41EE9A36}" sibTransId="{72CA8E88-29D8-4B29-B3CD-1A61C8021DE7}"/>
    <dgm:cxn modelId="{01E0C6F2-D327-42B5-ADD3-A2CD8C53C336}" type="presOf" srcId="{CE7E6B86-53C7-42CD-BE7B-018F1D153392}" destId="{29133398-DD6F-467F-BEDE-87F813A01C0E}" srcOrd="0" destOrd="0" presId="urn:microsoft.com/office/officeart/2018/2/layout/IconCircleList"/>
    <dgm:cxn modelId="{E5C3EDFE-C640-4234-A8D7-7005CEEEA18D}" type="presParOf" srcId="{DB9F2972-50F9-4F05-A4FF-ABF47A62CA0B}" destId="{8AD880EB-637E-4E4F-B733-253F27D9C226}" srcOrd="0" destOrd="0" presId="urn:microsoft.com/office/officeart/2018/2/layout/IconCircleList"/>
    <dgm:cxn modelId="{52CC5BCA-8250-40E4-B772-3C43C8EC685A}" type="presParOf" srcId="{8AD880EB-637E-4E4F-B733-253F27D9C226}" destId="{33371580-28B3-4ED4-A7B4-BA85BFFBE2B8}" srcOrd="0" destOrd="0" presId="urn:microsoft.com/office/officeart/2018/2/layout/IconCircleList"/>
    <dgm:cxn modelId="{00A94495-C18D-4D84-9379-761353A3C993}" type="presParOf" srcId="{33371580-28B3-4ED4-A7B4-BA85BFFBE2B8}" destId="{FC6CD7EE-BC7A-402C-9CA1-D11ACD4A0497}" srcOrd="0" destOrd="0" presId="urn:microsoft.com/office/officeart/2018/2/layout/IconCircleList"/>
    <dgm:cxn modelId="{028ABAEB-9B95-4FA8-B8E4-BABB1D65653F}" type="presParOf" srcId="{33371580-28B3-4ED4-A7B4-BA85BFFBE2B8}" destId="{75664057-EC87-47EB-BF7D-F711C8EF9134}" srcOrd="1" destOrd="0" presId="urn:microsoft.com/office/officeart/2018/2/layout/IconCircleList"/>
    <dgm:cxn modelId="{6CE15968-704B-4019-8DC4-45933E0EBBB8}" type="presParOf" srcId="{33371580-28B3-4ED4-A7B4-BA85BFFBE2B8}" destId="{3AE9C992-8EEF-44CD-A288-3B3D37A4FACE}" srcOrd="2" destOrd="0" presId="urn:microsoft.com/office/officeart/2018/2/layout/IconCircleList"/>
    <dgm:cxn modelId="{6DD1ABCB-A3F6-48DA-B08D-BAA41B22EBB0}" type="presParOf" srcId="{33371580-28B3-4ED4-A7B4-BA85BFFBE2B8}" destId="{A508FAC8-396F-44B0-BC23-20C50B4DB2B2}" srcOrd="3" destOrd="0" presId="urn:microsoft.com/office/officeart/2018/2/layout/IconCircleList"/>
    <dgm:cxn modelId="{C44693C5-772C-4835-B813-2BFC0239DECB}" type="presParOf" srcId="{8AD880EB-637E-4E4F-B733-253F27D9C226}" destId="{29133398-DD6F-467F-BEDE-87F813A01C0E}" srcOrd="1" destOrd="0" presId="urn:microsoft.com/office/officeart/2018/2/layout/IconCircleList"/>
    <dgm:cxn modelId="{709EA9D6-D288-4435-B0A5-E29E38E0B62F}" type="presParOf" srcId="{8AD880EB-637E-4E4F-B733-253F27D9C226}" destId="{A49AB79F-33DD-42A9-8A61-9A4113209421}" srcOrd="2" destOrd="0" presId="urn:microsoft.com/office/officeart/2018/2/layout/IconCircleList"/>
    <dgm:cxn modelId="{983F2422-F7BB-4F39-80F7-1E243605F88C}" type="presParOf" srcId="{A49AB79F-33DD-42A9-8A61-9A4113209421}" destId="{D7FFD049-594C-4C6E-A8CF-156F77BA4622}" srcOrd="0" destOrd="0" presId="urn:microsoft.com/office/officeart/2018/2/layout/IconCircleList"/>
    <dgm:cxn modelId="{EDD3AE23-5B8B-476A-9A23-FF2DDE41DA86}" type="presParOf" srcId="{A49AB79F-33DD-42A9-8A61-9A4113209421}" destId="{2077F978-3972-429C-B8A2-7D07FD06A6DF}" srcOrd="1" destOrd="0" presId="urn:microsoft.com/office/officeart/2018/2/layout/IconCircleList"/>
    <dgm:cxn modelId="{29F3B99B-C961-4C23-9BC6-E01061DA61BB}" type="presParOf" srcId="{A49AB79F-33DD-42A9-8A61-9A4113209421}" destId="{9F312F8F-3FFD-4EC9-930B-9BF154094A2A}" srcOrd="2" destOrd="0" presId="urn:microsoft.com/office/officeart/2018/2/layout/IconCircleList"/>
    <dgm:cxn modelId="{10FFEF93-6642-441F-B8AE-0C09B195AB1F}" type="presParOf" srcId="{A49AB79F-33DD-42A9-8A61-9A4113209421}" destId="{1BA8EEEB-E0B9-4FBF-8A4A-52B1125C1E21}" srcOrd="3" destOrd="0" presId="urn:microsoft.com/office/officeart/2018/2/layout/IconCircleList"/>
    <dgm:cxn modelId="{DB31D475-D9AE-4BB6-9F2B-6441CF37F1EF}" type="presParOf" srcId="{8AD880EB-637E-4E4F-B733-253F27D9C226}" destId="{C9BB1478-8F40-4688-80C1-6721342758A6}" srcOrd="3" destOrd="0" presId="urn:microsoft.com/office/officeart/2018/2/layout/IconCircleList"/>
    <dgm:cxn modelId="{9B324309-301E-4F14-928F-40ECFFF52A8C}" type="presParOf" srcId="{8AD880EB-637E-4E4F-B733-253F27D9C226}" destId="{3C74FD4A-E799-4C9A-9531-0526B423C745}" srcOrd="4" destOrd="0" presId="urn:microsoft.com/office/officeart/2018/2/layout/IconCircleList"/>
    <dgm:cxn modelId="{CF581A66-BD5B-4DF1-9D35-2A6091DFCD09}" type="presParOf" srcId="{3C74FD4A-E799-4C9A-9531-0526B423C745}" destId="{E0882BD1-B518-4FAB-B2A8-488F1ECA5E1A}" srcOrd="0" destOrd="0" presId="urn:microsoft.com/office/officeart/2018/2/layout/IconCircleList"/>
    <dgm:cxn modelId="{4C14413A-EC71-4BBE-8347-CA915A423425}" type="presParOf" srcId="{3C74FD4A-E799-4C9A-9531-0526B423C745}" destId="{A37DE2EA-9A25-42BF-B90E-497C42AE117D}" srcOrd="1" destOrd="0" presId="urn:microsoft.com/office/officeart/2018/2/layout/IconCircleList"/>
    <dgm:cxn modelId="{B5E695B0-8BDB-4CAB-8B37-5A6A7D990F98}" type="presParOf" srcId="{3C74FD4A-E799-4C9A-9531-0526B423C745}" destId="{CEA6E323-99B6-4823-9552-9E6E1815CEAA}" srcOrd="2" destOrd="0" presId="urn:microsoft.com/office/officeart/2018/2/layout/IconCircleList"/>
    <dgm:cxn modelId="{62AC961A-3771-4054-A166-BA0137C0F664}" type="presParOf" srcId="{3C74FD4A-E799-4C9A-9531-0526B423C745}" destId="{6DF3E6B6-B87E-4441-A8DA-8C2E14A22A1F}" srcOrd="3" destOrd="0" presId="urn:microsoft.com/office/officeart/2018/2/layout/IconCircleList"/>
    <dgm:cxn modelId="{4B436093-1995-4E29-ADF5-07371A08A684}" type="presParOf" srcId="{8AD880EB-637E-4E4F-B733-253F27D9C226}" destId="{EC6D2360-553E-40E0-9987-930C84A21054}" srcOrd="5" destOrd="0" presId="urn:microsoft.com/office/officeart/2018/2/layout/IconCircleList"/>
    <dgm:cxn modelId="{57DB120D-91AC-41FD-9F98-754F4B1FC8C2}" type="presParOf" srcId="{8AD880EB-637E-4E4F-B733-253F27D9C226}" destId="{691E1B51-B247-4420-A988-8D1AE461EEF3}" srcOrd="6" destOrd="0" presId="urn:microsoft.com/office/officeart/2018/2/layout/IconCircleList"/>
    <dgm:cxn modelId="{77799D12-A30B-49E6-BE14-28A365EFBEA9}" type="presParOf" srcId="{691E1B51-B247-4420-A988-8D1AE461EEF3}" destId="{BC073AB9-4386-4EE6-BFF0-0B80BE04BA77}" srcOrd="0" destOrd="0" presId="urn:microsoft.com/office/officeart/2018/2/layout/IconCircleList"/>
    <dgm:cxn modelId="{A9C55A15-6E06-466C-9763-6302A90E973E}" type="presParOf" srcId="{691E1B51-B247-4420-A988-8D1AE461EEF3}" destId="{B2C1A7BF-2535-4277-8E2C-94BCC0DF57A8}" srcOrd="1" destOrd="0" presId="urn:microsoft.com/office/officeart/2018/2/layout/IconCircleList"/>
    <dgm:cxn modelId="{5BA49BB7-5391-4E5C-8297-FCC6178A3A86}" type="presParOf" srcId="{691E1B51-B247-4420-A988-8D1AE461EEF3}" destId="{960F45C3-F314-4FDC-A323-7ED4D5CEE13A}" srcOrd="2" destOrd="0" presId="urn:microsoft.com/office/officeart/2018/2/layout/IconCircleList"/>
    <dgm:cxn modelId="{1F546FE2-1847-47B8-A8FA-287EAE15704A}" type="presParOf" srcId="{691E1B51-B247-4420-A988-8D1AE461EEF3}" destId="{4E9C8364-49F8-4375-ADE7-0E41409AF7F5}" srcOrd="3" destOrd="0" presId="urn:microsoft.com/office/officeart/2018/2/layout/IconCircleList"/>
    <dgm:cxn modelId="{741CDC3F-D018-4B5E-86BC-3A47F67F296E}" type="presParOf" srcId="{8AD880EB-637E-4E4F-B733-253F27D9C226}" destId="{709D890C-E15B-4206-A19A-740AA32A5FF8}" srcOrd="7" destOrd="0" presId="urn:microsoft.com/office/officeart/2018/2/layout/IconCircleList"/>
    <dgm:cxn modelId="{CCAF41C2-EA9E-43CB-828A-A6819495DDF9}" type="presParOf" srcId="{8AD880EB-637E-4E4F-B733-253F27D9C226}" destId="{7DE96CAA-977C-46C2-AA10-C9A39D054130}" srcOrd="8" destOrd="0" presId="urn:microsoft.com/office/officeart/2018/2/layout/IconCircleList"/>
    <dgm:cxn modelId="{3D396E4B-9364-4E1A-83DE-92BBF5666D39}" type="presParOf" srcId="{7DE96CAA-977C-46C2-AA10-C9A39D054130}" destId="{7E314DAE-57C3-47E4-8B06-F98E65236C0E}" srcOrd="0" destOrd="0" presId="urn:microsoft.com/office/officeart/2018/2/layout/IconCircleList"/>
    <dgm:cxn modelId="{00C70569-42FC-48BF-8252-17E521E4C0AA}" type="presParOf" srcId="{7DE96CAA-977C-46C2-AA10-C9A39D054130}" destId="{2B3F2589-9827-4F9B-9631-4768C3117205}" srcOrd="1" destOrd="0" presId="urn:microsoft.com/office/officeart/2018/2/layout/IconCircleList"/>
    <dgm:cxn modelId="{87E6C8D6-2C70-4AAE-9319-4AAB0FD54348}" type="presParOf" srcId="{7DE96CAA-977C-46C2-AA10-C9A39D054130}" destId="{34537F8F-6BE4-4842-B1D5-8DB84A00661E}" srcOrd="2" destOrd="0" presId="urn:microsoft.com/office/officeart/2018/2/layout/IconCircleList"/>
    <dgm:cxn modelId="{CC01CA3F-EE93-4ACD-A0ED-6F88B1C6817B}" type="presParOf" srcId="{7DE96CAA-977C-46C2-AA10-C9A39D054130}" destId="{3C3EFEDC-CCED-4EAD-B0B7-60E2FAF587C2}" srcOrd="3" destOrd="0" presId="urn:microsoft.com/office/officeart/2018/2/layout/IconCircleList"/>
    <dgm:cxn modelId="{18C922E0-09A1-4BC5-B379-A4AD21D7B0E9}" type="presParOf" srcId="{8AD880EB-637E-4E4F-B733-253F27D9C226}" destId="{9CDEA0C8-35D5-481E-87D3-4415F2A2A994}" srcOrd="9" destOrd="0" presId="urn:microsoft.com/office/officeart/2018/2/layout/IconCircleList"/>
    <dgm:cxn modelId="{DC0C25D3-5717-494E-B53D-B0D5BE244756}" type="presParOf" srcId="{8AD880EB-637E-4E4F-B733-253F27D9C226}" destId="{08187B6D-A0AA-40F3-89E2-A94CB7B3AF2A}" srcOrd="10" destOrd="0" presId="urn:microsoft.com/office/officeart/2018/2/layout/IconCircleList"/>
    <dgm:cxn modelId="{6E28C6F9-570B-4737-A845-A46FB070A6A8}" type="presParOf" srcId="{08187B6D-A0AA-40F3-89E2-A94CB7B3AF2A}" destId="{E967D0BB-7E49-425B-B738-CE755A4DF836}" srcOrd="0" destOrd="0" presId="urn:microsoft.com/office/officeart/2018/2/layout/IconCircleList"/>
    <dgm:cxn modelId="{CBC2983B-5E64-4521-A16A-39B985F07CA2}" type="presParOf" srcId="{08187B6D-A0AA-40F3-89E2-A94CB7B3AF2A}" destId="{982E14A1-35E4-43D4-BF05-025D2A23C8D1}" srcOrd="1" destOrd="0" presId="urn:microsoft.com/office/officeart/2018/2/layout/IconCircleList"/>
    <dgm:cxn modelId="{B98CB96D-365F-4072-99C1-9AC0F2C663F0}" type="presParOf" srcId="{08187B6D-A0AA-40F3-89E2-A94CB7B3AF2A}" destId="{35C6CCFA-AD87-4508-8DD1-1E7F69265661}" srcOrd="2" destOrd="0" presId="urn:microsoft.com/office/officeart/2018/2/layout/IconCircleList"/>
    <dgm:cxn modelId="{0C84B877-3F08-4B47-8A68-5A0BAB282AEB}" type="presParOf" srcId="{08187B6D-A0AA-40F3-89E2-A94CB7B3AF2A}" destId="{B1ACFFCB-CB2C-42FB-A46C-C855F260F6C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BEF62-791C-49ED-B1A9-158B25CC5FD8}">
      <dsp:nvSpPr>
        <dsp:cNvPr id="0" name=""/>
        <dsp:cNvSpPr/>
      </dsp:nvSpPr>
      <dsp:spPr>
        <a:xfrm>
          <a:off x="0" y="2630"/>
          <a:ext cx="9779182" cy="5602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EFDEF-62C7-4646-A0E6-04100F24CC8B}">
      <dsp:nvSpPr>
        <dsp:cNvPr id="0" name=""/>
        <dsp:cNvSpPr/>
      </dsp:nvSpPr>
      <dsp:spPr>
        <a:xfrm>
          <a:off x="169478" y="128688"/>
          <a:ext cx="308142" cy="308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D48C0-7974-46B0-81AE-1812077A2C03}">
      <dsp:nvSpPr>
        <dsp:cNvPr id="0" name=""/>
        <dsp:cNvSpPr/>
      </dsp:nvSpPr>
      <dsp:spPr>
        <a:xfrm>
          <a:off x="647098" y="2630"/>
          <a:ext cx="9132083" cy="56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Programming Language  </a:t>
          </a:r>
          <a:endParaRPr lang="en-US" sz="1900" kern="1200"/>
        </a:p>
      </dsp:txBody>
      <dsp:txXfrm>
        <a:off x="647098" y="2630"/>
        <a:ext cx="9132083" cy="560258"/>
      </dsp:txXfrm>
    </dsp:sp>
    <dsp:sp modelId="{374DA1B5-11D8-4142-96D7-7D7FB537578A}">
      <dsp:nvSpPr>
        <dsp:cNvPr id="0" name=""/>
        <dsp:cNvSpPr/>
      </dsp:nvSpPr>
      <dsp:spPr>
        <a:xfrm>
          <a:off x="0" y="702953"/>
          <a:ext cx="9779182" cy="5602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421AC-F145-488F-8E7E-8A854DF34AFE}">
      <dsp:nvSpPr>
        <dsp:cNvPr id="0" name=""/>
        <dsp:cNvSpPr/>
      </dsp:nvSpPr>
      <dsp:spPr>
        <a:xfrm>
          <a:off x="169478" y="829011"/>
          <a:ext cx="308142" cy="308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69EC2-63EA-41A1-84BD-F6AA4954F30D}">
      <dsp:nvSpPr>
        <dsp:cNvPr id="0" name=""/>
        <dsp:cNvSpPr/>
      </dsp:nvSpPr>
      <dsp:spPr>
        <a:xfrm>
          <a:off x="647098" y="702953"/>
          <a:ext cx="9132083" cy="56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Processing Frameworks</a:t>
          </a:r>
          <a:endParaRPr lang="en-US" sz="1900" kern="1200"/>
        </a:p>
      </dsp:txBody>
      <dsp:txXfrm>
        <a:off x="647098" y="702953"/>
        <a:ext cx="9132083" cy="560258"/>
      </dsp:txXfrm>
    </dsp:sp>
    <dsp:sp modelId="{0302A50D-E398-4C9B-898C-2827027FB0DB}">
      <dsp:nvSpPr>
        <dsp:cNvPr id="0" name=""/>
        <dsp:cNvSpPr/>
      </dsp:nvSpPr>
      <dsp:spPr>
        <a:xfrm>
          <a:off x="0" y="1403277"/>
          <a:ext cx="9779182" cy="5602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3C95A5-7993-431D-B00E-94B0B27A3AAE}">
      <dsp:nvSpPr>
        <dsp:cNvPr id="0" name=""/>
        <dsp:cNvSpPr/>
      </dsp:nvSpPr>
      <dsp:spPr>
        <a:xfrm>
          <a:off x="169478" y="1529335"/>
          <a:ext cx="308142" cy="308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255B9-5D3C-4AF0-AC38-9E9A8F6A3977}">
      <dsp:nvSpPr>
        <dsp:cNvPr id="0" name=""/>
        <dsp:cNvSpPr/>
      </dsp:nvSpPr>
      <dsp:spPr>
        <a:xfrm>
          <a:off x="647098" y="1403277"/>
          <a:ext cx="9132083" cy="56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Visualization Tools</a:t>
          </a:r>
          <a:endParaRPr lang="en-US" sz="1900" kern="1200"/>
        </a:p>
      </dsp:txBody>
      <dsp:txXfrm>
        <a:off x="647098" y="1403277"/>
        <a:ext cx="9132083" cy="560258"/>
      </dsp:txXfrm>
    </dsp:sp>
    <dsp:sp modelId="{7DACF60C-E739-4D4B-B9D1-489C89A12AA4}">
      <dsp:nvSpPr>
        <dsp:cNvPr id="0" name=""/>
        <dsp:cNvSpPr/>
      </dsp:nvSpPr>
      <dsp:spPr>
        <a:xfrm>
          <a:off x="0" y="2103600"/>
          <a:ext cx="9779182" cy="5602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61C00-E2F4-4B3B-AE5C-330B416D36E1}">
      <dsp:nvSpPr>
        <dsp:cNvPr id="0" name=""/>
        <dsp:cNvSpPr/>
      </dsp:nvSpPr>
      <dsp:spPr>
        <a:xfrm>
          <a:off x="169478" y="2229658"/>
          <a:ext cx="308142" cy="308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EC57-5219-43F7-B0AF-6F5EA21DD948}">
      <dsp:nvSpPr>
        <dsp:cNvPr id="0" name=""/>
        <dsp:cNvSpPr/>
      </dsp:nvSpPr>
      <dsp:spPr>
        <a:xfrm>
          <a:off x="647098" y="2103600"/>
          <a:ext cx="9132083" cy="56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Version Control and Collaboration</a:t>
          </a:r>
          <a:endParaRPr lang="en-US" sz="1900" kern="1200"/>
        </a:p>
      </dsp:txBody>
      <dsp:txXfrm>
        <a:off x="647098" y="2103600"/>
        <a:ext cx="9132083" cy="560258"/>
      </dsp:txXfrm>
    </dsp:sp>
    <dsp:sp modelId="{48D4094D-A2A7-4A07-847A-7957CFFFAAA8}">
      <dsp:nvSpPr>
        <dsp:cNvPr id="0" name=""/>
        <dsp:cNvSpPr/>
      </dsp:nvSpPr>
      <dsp:spPr>
        <a:xfrm>
          <a:off x="0" y="2803923"/>
          <a:ext cx="9779182" cy="56025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580065-42EB-4943-A4B0-B8631B868318}">
      <dsp:nvSpPr>
        <dsp:cNvPr id="0" name=""/>
        <dsp:cNvSpPr/>
      </dsp:nvSpPr>
      <dsp:spPr>
        <a:xfrm>
          <a:off x="169478" y="2929982"/>
          <a:ext cx="308142" cy="308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45E77-D7AD-473A-82D0-2F4F083E2D0B}">
      <dsp:nvSpPr>
        <dsp:cNvPr id="0" name=""/>
        <dsp:cNvSpPr/>
      </dsp:nvSpPr>
      <dsp:spPr>
        <a:xfrm>
          <a:off x="647098" y="2803923"/>
          <a:ext cx="9132083" cy="5602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294" tIns="59294" rIns="59294" bIns="5929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Optional and Supportive Tools</a:t>
          </a:r>
          <a:endParaRPr lang="en-US" sz="1900" kern="1200"/>
        </a:p>
      </dsp:txBody>
      <dsp:txXfrm>
        <a:off x="647098" y="2803923"/>
        <a:ext cx="9132083" cy="5602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1413B3-103B-48A1-A0A8-CFCF0A8AB408}">
      <dsp:nvSpPr>
        <dsp:cNvPr id="0" name=""/>
        <dsp:cNvSpPr/>
      </dsp:nvSpPr>
      <dsp:spPr>
        <a:xfrm>
          <a:off x="816508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DC77E-DE23-4986-9FA4-EB7218007A24}">
      <dsp:nvSpPr>
        <dsp:cNvPr id="0" name=""/>
        <dsp:cNvSpPr/>
      </dsp:nvSpPr>
      <dsp:spPr>
        <a:xfrm>
          <a:off x="252937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Primary Dataset</a:t>
          </a:r>
          <a:endParaRPr lang="en-US" sz="1900" kern="1200"/>
        </a:p>
      </dsp:txBody>
      <dsp:txXfrm>
        <a:off x="252937" y="1929507"/>
        <a:ext cx="2049349" cy="720000"/>
      </dsp:txXfrm>
    </dsp:sp>
    <dsp:sp modelId="{2BC36349-5981-42BF-8E45-4D0F0A4E17F8}">
      <dsp:nvSpPr>
        <dsp:cNvPr id="0" name=""/>
        <dsp:cNvSpPr/>
      </dsp:nvSpPr>
      <dsp:spPr>
        <a:xfrm>
          <a:off x="3224494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AD4E2-CF25-4DC9-88D9-B2D8CD2D4094}">
      <dsp:nvSpPr>
        <dsp:cNvPr id="0" name=""/>
        <dsp:cNvSpPr/>
      </dsp:nvSpPr>
      <dsp:spPr>
        <a:xfrm>
          <a:off x="2660923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Supplementary Data Sources</a:t>
          </a:r>
          <a:endParaRPr lang="en-US" sz="1900" kern="1200"/>
        </a:p>
      </dsp:txBody>
      <dsp:txXfrm>
        <a:off x="2660923" y="1929507"/>
        <a:ext cx="2049349" cy="720000"/>
      </dsp:txXfrm>
    </dsp:sp>
    <dsp:sp modelId="{3D988DDB-D763-491E-928B-66AFE6893AA9}">
      <dsp:nvSpPr>
        <dsp:cNvPr id="0" name=""/>
        <dsp:cNvSpPr/>
      </dsp:nvSpPr>
      <dsp:spPr>
        <a:xfrm>
          <a:off x="5632480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1B5ED-D2A8-4BB1-B06B-BBD8737C38DF}">
      <dsp:nvSpPr>
        <dsp:cNvPr id="0" name=""/>
        <dsp:cNvSpPr/>
      </dsp:nvSpPr>
      <dsp:spPr>
        <a:xfrm>
          <a:off x="5068909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Linking and Enrichment Process</a:t>
          </a:r>
          <a:endParaRPr lang="en-US" sz="1900" kern="1200"/>
        </a:p>
      </dsp:txBody>
      <dsp:txXfrm>
        <a:off x="5068909" y="1929507"/>
        <a:ext cx="2049349" cy="720000"/>
      </dsp:txXfrm>
    </dsp:sp>
    <dsp:sp modelId="{E7DC7C46-7EC8-4766-A173-2A9758A07173}">
      <dsp:nvSpPr>
        <dsp:cNvPr id="0" name=""/>
        <dsp:cNvSpPr/>
      </dsp:nvSpPr>
      <dsp:spPr>
        <a:xfrm>
          <a:off x="8040465" y="717307"/>
          <a:ext cx="922207" cy="92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20526-4A31-4AC5-AEBE-94980FE85300}">
      <dsp:nvSpPr>
        <dsp:cNvPr id="0" name=""/>
        <dsp:cNvSpPr/>
      </dsp:nvSpPr>
      <dsp:spPr>
        <a:xfrm>
          <a:off x="7476894" y="1929507"/>
          <a:ext cx="204934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Analytical Objectives</a:t>
          </a:r>
          <a:endParaRPr lang="en-US" sz="1900" kern="1200"/>
        </a:p>
      </dsp:txBody>
      <dsp:txXfrm>
        <a:off x="7476894" y="1929507"/>
        <a:ext cx="204934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6CD7EE-BC7A-402C-9CA1-D11ACD4A0497}">
      <dsp:nvSpPr>
        <dsp:cNvPr id="0" name=""/>
        <dsp:cNvSpPr/>
      </dsp:nvSpPr>
      <dsp:spPr>
        <a:xfrm>
          <a:off x="247599" y="592423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664057-EC87-47EB-BF7D-F711C8EF9134}">
      <dsp:nvSpPr>
        <dsp:cNvPr id="0" name=""/>
        <dsp:cNvSpPr/>
      </dsp:nvSpPr>
      <dsp:spPr>
        <a:xfrm>
          <a:off x="416607" y="761432"/>
          <a:ext cx="466786" cy="4667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8FAC8-396F-44B0-BC23-20C50B4DB2B2}">
      <dsp:nvSpPr>
        <dsp:cNvPr id="0" name=""/>
        <dsp:cNvSpPr/>
      </dsp:nvSpPr>
      <dsp:spPr>
        <a:xfrm>
          <a:off x="1224860" y="592423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Acquisition</a:t>
          </a:r>
          <a:endParaRPr lang="en-US" sz="1900" kern="1200"/>
        </a:p>
      </dsp:txBody>
      <dsp:txXfrm>
        <a:off x="1224860" y="592423"/>
        <a:ext cx="1897036" cy="804803"/>
      </dsp:txXfrm>
    </dsp:sp>
    <dsp:sp modelId="{D7FFD049-594C-4C6E-A8CF-156F77BA4622}">
      <dsp:nvSpPr>
        <dsp:cNvPr id="0" name=""/>
        <dsp:cNvSpPr/>
      </dsp:nvSpPr>
      <dsp:spPr>
        <a:xfrm>
          <a:off x="3452441" y="592423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77F978-3972-429C-B8A2-7D07FD06A6DF}">
      <dsp:nvSpPr>
        <dsp:cNvPr id="0" name=""/>
        <dsp:cNvSpPr/>
      </dsp:nvSpPr>
      <dsp:spPr>
        <a:xfrm>
          <a:off x="3621450" y="761432"/>
          <a:ext cx="466786" cy="4667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8EEEB-E0B9-4FBF-8A4A-52B1125C1E21}">
      <dsp:nvSpPr>
        <dsp:cNvPr id="0" name=""/>
        <dsp:cNvSpPr/>
      </dsp:nvSpPr>
      <dsp:spPr>
        <a:xfrm>
          <a:off x="4429703" y="592423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Preprocessing</a:t>
          </a:r>
          <a:endParaRPr lang="en-US" sz="1900" kern="1200"/>
        </a:p>
      </dsp:txBody>
      <dsp:txXfrm>
        <a:off x="4429703" y="592423"/>
        <a:ext cx="1897036" cy="804803"/>
      </dsp:txXfrm>
    </dsp:sp>
    <dsp:sp modelId="{E0882BD1-B518-4FAB-B2A8-488F1ECA5E1A}">
      <dsp:nvSpPr>
        <dsp:cNvPr id="0" name=""/>
        <dsp:cNvSpPr/>
      </dsp:nvSpPr>
      <dsp:spPr>
        <a:xfrm>
          <a:off x="6657284" y="592423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DE2EA-9A25-42BF-B90E-497C42AE117D}">
      <dsp:nvSpPr>
        <dsp:cNvPr id="0" name=""/>
        <dsp:cNvSpPr/>
      </dsp:nvSpPr>
      <dsp:spPr>
        <a:xfrm>
          <a:off x="6826293" y="761432"/>
          <a:ext cx="466786" cy="4667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3E6B6-B87E-4441-A8DA-8C2E14A22A1F}">
      <dsp:nvSpPr>
        <dsp:cNvPr id="0" name=""/>
        <dsp:cNvSpPr/>
      </dsp:nvSpPr>
      <dsp:spPr>
        <a:xfrm>
          <a:off x="7634545" y="592423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Feature Engineering and Aggregation</a:t>
          </a:r>
          <a:endParaRPr lang="en-US" sz="1900" kern="1200"/>
        </a:p>
      </dsp:txBody>
      <dsp:txXfrm>
        <a:off x="7634545" y="592423"/>
        <a:ext cx="1897036" cy="804803"/>
      </dsp:txXfrm>
    </dsp:sp>
    <dsp:sp modelId="{BC073AB9-4386-4EE6-BFF0-0B80BE04BA77}">
      <dsp:nvSpPr>
        <dsp:cNvPr id="0" name=""/>
        <dsp:cNvSpPr/>
      </dsp:nvSpPr>
      <dsp:spPr>
        <a:xfrm>
          <a:off x="247599" y="1969585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C1A7BF-2535-4277-8E2C-94BCC0DF57A8}">
      <dsp:nvSpPr>
        <dsp:cNvPr id="0" name=""/>
        <dsp:cNvSpPr/>
      </dsp:nvSpPr>
      <dsp:spPr>
        <a:xfrm>
          <a:off x="416607" y="2138594"/>
          <a:ext cx="466786" cy="4667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C8364-49F8-4375-ADE7-0E41409AF7F5}">
      <dsp:nvSpPr>
        <dsp:cNvPr id="0" name=""/>
        <dsp:cNvSpPr/>
      </dsp:nvSpPr>
      <dsp:spPr>
        <a:xfrm>
          <a:off x="1224860" y="1969585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Analytical Modelling</a:t>
          </a:r>
          <a:endParaRPr lang="en-US" sz="1900" kern="1200"/>
        </a:p>
      </dsp:txBody>
      <dsp:txXfrm>
        <a:off x="1224860" y="1969585"/>
        <a:ext cx="1897036" cy="804803"/>
      </dsp:txXfrm>
    </dsp:sp>
    <dsp:sp modelId="{7E314DAE-57C3-47E4-8B06-F98E65236C0E}">
      <dsp:nvSpPr>
        <dsp:cNvPr id="0" name=""/>
        <dsp:cNvSpPr/>
      </dsp:nvSpPr>
      <dsp:spPr>
        <a:xfrm>
          <a:off x="3452441" y="1969585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3F2589-9827-4F9B-9631-4768C3117205}">
      <dsp:nvSpPr>
        <dsp:cNvPr id="0" name=""/>
        <dsp:cNvSpPr/>
      </dsp:nvSpPr>
      <dsp:spPr>
        <a:xfrm>
          <a:off x="3621450" y="2138594"/>
          <a:ext cx="466786" cy="4667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EFEDC-CCED-4EAD-B0B7-60E2FAF587C2}">
      <dsp:nvSpPr>
        <dsp:cNvPr id="0" name=""/>
        <dsp:cNvSpPr/>
      </dsp:nvSpPr>
      <dsp:spPr>
        <a:xfrm>
          <a:off x="4429703" y="1969585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Visualization and Reporting</a:t>
          </a:r>
          <a:endParaRPr lang="en-US" sz="1900" kern="1200"/>
        </a:p>
      </dsp:txBody>
      <dsp:txXfrm>
        <a:off x="4429703" y="1969585"/>
        <a:ext cx="1897036" cy="804803"/>
      </dsp:txXfrm>
    </dsp:sp>
    <dsp:sp modelId="{E967D0BB-7E49-425B-B738-CE755A4DF836}">
      <dsp:nvSpPr>
        <dsp:cNvPr id="0" name=""/>
        <dsp:cNvSpPr/>
      </dsp:nvSpPr>
      <dsp:spPr>
        <a:xfrm>
          <a:off x="6657284" y="1969585"/>
          <a:ext cx="804803" cy="80480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E14A1-35E4-43D4-BF05-025D2A23C8D1}">
      <dsp:nvSpPr>
        <dsp:cNvPr id="0" name=""/>
        <dsp:cNvSpPr/>
      </dsp:nvSpPr>
      <dsp:spPr>
        <a:xfrm>
          <a:off x="6826293" y="2138594"/>
          <a:ext cx="466786" cy="46678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FFCB-CB2C-42FB-A46C-C855F260F6CE}">
      <dsp:nvSpPr>
        <dsp:cNvPr id="0" name=""/>
        <dsp:cNvSpPr/>
      </dsp:nvSpPr>
      <dsp:spPr>
        <a:xfrm>
          <a:off x="7634545" y="1969585"/>
          <a:ext cx="1897036" cy="8048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Validation and Reproducibility</a:t>
          </a:r>
          <a:endParaRPr lang="en-US" sz="1900" kern="1200"/>
        </a:p>
      </dsp:txBody>
      <dsp:txXfrm>
        <a:off x="7634545" y="1969585"/>
        <a:ext cx="1897036" cy="804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82CC1C-2EFA-41CD-8EE1-D64C4317C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3A9A9-5F67-4774-9AE0-18456713EA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A956093-EDCF-4DD8-9AE7-E9C61FFE6CA3}" type="datetime1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2A631-0269-4E45-A3DF-4FA7D06E902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9B2A7-A232-444D-B3CD-C3D1E5A8E2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F9F022-6C35-409F-B2A6-FFC7C9918F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4997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B472-568D-400E-87C6-085D0E89D1DB}" type="datetime1">
              <a:rPr lang="en-GB" noProof="0" smtClean="0"/>
              <a:pPr/>
              <a:t>27/10/2025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65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8E775-C364-B466-51D9-75FC01BEC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6BAAA8-D255-C633-CC3E-E592E5864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FC11CE-7987-2472-B9B2-CE311FAB1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168D-CCBE-42FD-A355-DD225F8484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560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6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77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828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672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279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6FF8C-2DCE-95AA-5B06-F50570F2C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EEF3C-D3F5-419F-217E-2D476F44D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C50C7-A2E3-3940-267E-5A18CDC3C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B2C25-1E12-4975-23F6-0195FAF502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3036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8571-F3C7-D865-F599-27854ACF6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7384ED-46A3-1170-426E-77F4AF663D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2CD1B-E823-BEEF-9481-C56943B120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9254C-09BF-317F-ACC4-044FFC3759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692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EC080-ABAF-5654-D359-ED7ABEEC0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341D38-D0B1-11F5-025A-47A8FBF3A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17FA7-E2F1-BC81-1F6A-FCAC28FC4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A234E-2454-6DA8-BD6A-34E4E74B4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52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91962-542F-B891-2F24-16A72F520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5EC5A-5E91-454F-C02D-6972CA2304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90E4A4-F61B-62F8-9BD8-D655F8CF5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501E7-744E-90F2-5709-41AC87A60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853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726E9C68-1964-4A8A-9427-98F10662CAE8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046A679D-7D96-4BF4-98D0-1033E9142F9A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496CE679-96C2-428D-9AAE-1AD24CC6A009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EA09586C-5A81-443E-A8F0-7DBA8A56A402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640C98F9-CB0E-4FA9-9591-FB0CE9CF7143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DEF7267A-46F7-4D2F-B4E6-AE992D5484B8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016F812-AB39-4F48-B1E8-95605A3EF510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82570B71-EA3C-4900-991E-6BBB6BBDE064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DADE8980-1565-4B47-9723-42A8A150F178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975CEC1F-EF25-4059-ABBA-8FEB7C2BFD5C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0FAF51C5-1188-4161-A3AE-51B85A4E9234}" type="datetime1">
              <a:rPr lang="en-GB" noProof="0" smtClean="0"/>
              <a:t>27/10/2025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878" y="330047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sz="3700" b="0" dirty="0">
                <a:solidFill>
                  <a:schemeClr val="bg1"/>
                </a:solidFill>
              </a:rPr>
              <a:t>Economic Impact of Video Games:</a:t>
            </a:r>
            <a:endParaRPr lang="en-US" sz="3700" dirty="0">
              <a:solidFill>
                <a:schemeClr val="bg1"/>
              </a:solidFill>
            </a:endParaRPr>
          </a:p>
          <a:p>
            <a:r>
              <a:rPr lang="en-GB" sz="3700" b="0" dirty="0">
                <a:solidFill>
                  <a:schemeClr val="bg1"/>
                </a:solidFill>
              </a:rPr>
              <a:t>A Big Data Approach Using Global Sales Data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745956" y="4500174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Vasco Silva-1240499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Slide Number Placeholder 9">
            <a:extLst>
              <a:ext uri="{FF2B5EF4-FFF2-40B4-BE49-F238E27FC236}">
                <a16:creationId xmlns:a16="http://schemas.microsoft.com/office/drawing/2014/main" id="{F25E7506-B8EB-4E6A-59ED-55C33733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noProof="0" smtClean="0"/>
              <a:pPr rtl="0">
                <a:spcAft>
                  <a:spcPts val="600"/>
                </a:spcAft>
              </a:pPr>
              <a:t>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DA510-8B60-B7B8-88BC-4D4787DFF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892A4C6-87F1-42D9-8AC1-784FF0370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ctr">
            <a:normAutofit/>
          </a:bodyPr>
          <a:lstStyle/>
          <a:p>
            <a:r>
              <a:rPr lang="en-GB" b="0"/>
              <a:t>RESULTS &amp; DISCUSSION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7B5C9-8759-25C4-3847-F1E1C259E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2334" y="2087563"/>
            <a:ext cx="4794341" cy="33668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dirty="0"/>
              <a:t>R</a:t>
            </a:r>
            <a:r>
              <a:rPr lang="en-GB"/>
              <a:t>egional Market Dynamics</a:t>
            </a:r>
            <a:endParaRPr lang="en-US"/>
          </a:p>
          <a:p>
            <a:r>
              <a:rPr lang="en-GB"/>
              <a:t>Platform Evolution</a:t>
            </a:r>
            <a:endParaRPr lang="en-GB" dirty="0"/>
          </a:p>
          <a:p>
            <a:r>
              <a:rPr lang="en-GB"/>
              <a:t>Genre and Publisher Trends</a:t>
            </a:r>
            <a:endParaRPr lang="en-GB" dirty="0"/>
          </a:p>
          <a:p>
            <a:r>
              <a:rPr lang="en-GB"/>
              <a:t>Analytical Modelling</a:t>
            </a:r>
          </a:p>
          <a:p>
            <a:r>
              <a:rPr lang="en-GB"/>
              <a:t>Economic Influence</a:t>
            </a:r>
            <a:endParaRPr lang="en-GB" dirty="0"/>
          </a:p>
          <a:p>
            <a:r>
              <a:rPr lang="en-GB"/>
              <a:t>Limitations</a:t>
            </a:r>
            <a:endParaRPr lang="en-GB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56E96AB9-B31F-B8DC-88E0-4BDBC279B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196BA-9CC7-5376-4259-2AD2D04DD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10</a:t>
            </a:fld>
            <a:endParaRPr lang="en-GB"/>
          </a:p>
        </p:txBody>
      </p:sp>
      <p:pic>
        <p:nvPicPr>
          <p:cNvPr id="2" name="Content Placeholder 1" descr="380,100+ Video Game Images Stock Photos, Pictures &amp; Royalty-Free Images -  iStock | Video game graphics, Fantasy, Zombies">
            <a:extLst>
              <a:ext uri="{FF2B5EF4-FFF2-40B4-BE49-F238E27FC236}">
                <a16:creationId xmlns:a16="http://schemas.microsoft.com/office/drawing/2014/main" id="{8A5C758C-787D-7A71-23D1-BEA73BB8E6C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rcRect r="4950" b="2"/>
          <a:stretch>
            <a:fillRect/>
          </a:stretch>
        </p:blipFill>
        <p:spPr>
          <a:xfrm>
            <a:off x="1167493" y="2087563"/>
            <a:ext cx="4794341" cy="33668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876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rmAutofit/>
          </a:bodyPr>
          <a:lstStyle/>
          <a:p>
            <a:pPr rtl="0"/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 anchor="ctr">
            <a:normAutofit/>
          </a:bodyPr>
          <a:lstStyle/>
          <a:p>
            <a:pPr rtl="0"/>
            <a:r>
              <a:rPr lang="en-GB"/>
              <a:t>Introduction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38AFD11-A6A7-378F-CD8C-9AC816FE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519405"/>
            <a:ext cx="1363663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D337F306-6915-72AA-800D-B0D0C7C7F8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609104" y="3399692"/>
            <a:ext cx="1364297" cy="109452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67800" y="6356350"/>
            <a:ext cx="2743200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/>
              <a:t>Digital Entertainment</a:t>
            </a:r>
            <a:endParaRPr lang="en-US" dirty="0"/>
          </a:p>
          <a:p>
            <a:r>
              <a:rPr lang="en-GB" dirty="0"/>
              <a:t>Socio-Cultural impact </a:t>
            </a:r>
          </a:p>
          <a:p>
            <a:r>
              <a:rPr lang="en-GB" dirty="0"/>
              <a:t>Consumer trends</a:t>
            </a:r>
          </a:p>
          <a:p>
            <a:r>
              <a:rPr lang="en-GB" dirty="0"/>
              <a:t>Impact on GDP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50 years of video game revenue (1970-2022), how things have changed. :  r/pcmasterrace">
            <a:extLst>
              <a:ext uri="{FF2B5EF4-FFF2-40B4-BE49-F238E27FC236}">
                <a16:creationId xmlns:a16="http://schemas.microsoft.com/office/drawing/2014/main" id="{BB28D95A-452F-158A-4E3D-A0B4EBC947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465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03A5E2-8F37-D546-BCD9-24A2037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202-23A3-4F3A-AA92-0172C8D2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dirty="0"/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/>
              <a:t>Video Game Sales 1978-2024</a:t>
            </a:r>
          </a:p>
          <a:p>
            <a:r>
              <a:rPr lang="en-GB" sz="2000"/>
              <a:t> ​Name</a:t>
            </a:r>
          </a:p>
          <a:p>
            <a:r>
              <a:rPr lang="en-GB" sz="2000"/>
              <a:t> Genre</a:t>
            </a:r>
          </a:p>
          <a:p>
            <a:r>
              <a:rPr lang="en-GB" sz="2000"/>
              <a:t> ​</a:t>
            </a:r>
            <a:r>
              <a:rPr lang="en-GB" sz="2000" err="1"/>
              <a:t>NASales</a:t>
            </a:r>
            <a:endParaRPr lang="en-GB" sz="2000"/>
          </a:p>
          <a:p>
            <a:r>
              <a:rPr lang="en-GB" sz="2000"/>
              <a:t> </a:t>
            </a:r>
            <a:r>
              <a:rPr lang="en-GB" sz="2000" err="1"/>
              <a:t>EUSales</a:t>
            </a:r>
            <a:endParaRPr lang="en-GB" sz="2000"/>
          </a:p>
          <a:p>
            <a:r>
              <a:rPr lang="en-GB" sz="2000"/>
              <a:t> </a:t>
            </a:r>
            <a:r>
              <a:rPr lang="en-GB" sz="2000" err="1"/>
              <a:t>JPSales</a:t>
            </a:r>
          </a:p>
          <a:p>
            <a:r>
              <a:rPr lang="en-GB" sz="2000"/>
              <a:t> </a:t>
            </a:r>
            <a:r>
              <a:rPr lang="en-GB" sz="2000" err="1"/>
              <a:t>OtherSales</a:t>
            </a:r>
            <a:endParaRPr lang="en-GB" sz="2000"/>
          </a:p>
          <a:p>
            <a:r>
              <a:rPr lang="en-GB" sz="2000"/>
              <a:t> </a:t>
            </a:r>
            <a:r>
              <a:rPr lang="en-GB" sz="2000" err="1"/>
              <a:t>GlobalSales</a:t>
            </a:r>
            <a:r>
              <a:rPr lang="en-GB" sz="2000"/>
              <a:t>  </a:t>
            </a:r>
          </a:p>
          <a:p>
            <a:endParaRPr lang="en-GB" sz="2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B7362-01DC-0E4C-9B34-0DF3FD449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F481-B46A-8BA7-B709-6D01D6AA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46DC2-CAAD-3247-8794-8B16F0E2E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sz="4400" b="0"/>
              <a:t>TECHNOLOGY &amp; FRAMEWORK SELECTION</a:t>
            </a:r>
            <a:endParaRPr lang="en-US" sz="4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698A7-4B67-5322-2D86-796168768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6</a:t>
            </a:fld>
            <a:endParaRPr lang="en-GB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88BFA0E-1132-FC46-3850-7BB75D90C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5959246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55268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BF6F-29C0-3D47-448B-31280B14C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8AEB-AC93-D80C-950D-38262A3F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sz="4400" b="0"/>
              <a:t>DATA INTEGRATION &amp; ENRICHMENT STRATEGY</a:t>
            </a:r>
            <a:endParaRPr lang="en-US" sz="4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E729-9634-7DD0-5583-0F2731943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7</a:t>
            </a:fld>
            <a:endParaRPr lang="en-GB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82F9D5AB-28FF-7C11-5B87-B519E5806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025000"/>
              </p:ext>
            </p:extLst>
          </p:nvPr>
        </p:nvGraphicFramePr>
        <p:xfrm>
          <a:off x="1167493" y="2087561"/>
          <a:ext cx="9779182" cy="3366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1050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FDE8B-A9BF-C05D-4462-3B77AF62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682B-3E9B-007E-DE20-5F9EEB9C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rmAutofit/>
          </a:bodyPr>
          <a:lstStyle/>
          <a:p>
            <a:r>
              <a:rPr lang="en-GB" sz="4400" b="0"/>
              <a:t>PROPOSED BIG DATA ARCHITECTURE</a:t>
            </a:r>
            <a:endParaRPr lang="en-US" sz="4400"/>
          </a:p>
        </p:txBody>
      </p:sp>
      <p:pic>
        <p:nvPicPr>
          <p:cNvPr id="29" name="Picture 28" descr="A diagram of a sales report&#10;&#10;AI-generated content may be incorrect.">
            <a:extLst>
              <a:ext uri="{FF2B5EF4-FFF2-40B4-BE49-F238E27FC236}">
                <a16:creationId xmlns:a16="http://schemas.microsoft.com/office/drawing/2014/main" id="{094450B7-0E9C-A7D4-076F-0A8E8A9F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11" y="2004934"/>
            <a:ext cx="7651852" cy="3366815"/>
          </a:xfrm>
          <a:prstGeom prst="rect">
            <a:avLst/>
          </a:prstGeom>
          <a:noFill/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EADA9-8D6C-2428-E2A9-55C5809E9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8</a:t>
            </a:fld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8498A-EA16-D76A-3344-8D1DEF0AC3B2}"/>
              </a:ext>
            </a:extLst>
          </p:cNvPr>
          <p:cNvSpPr txBox="1"/>
          <p:nvPr/>
        </p:nvSpPr>
        <p:spPr>
          <a:xfrm>
            <a:off x="10365287" y="2901863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C6343F-91A7-8D4D-FC20-3625E61AE410}"/>
              </a:ext>
            </a:extLst>
          </p:cNvPr>
          <p:cNvSpPr txBox="1"/>
          <p:nvPr/>
        </p:nvSpPr>
        <p:spPr>
          <a:xfrm>
            <a:off x="10177397" y="258871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3E5F18-06BA-EBE6-3E3C-BBFAED7B8B2F}"/>
              </a:ext>
            </a:extLst>
          </p:cNvPr>
          <p:cNvSpPr txBox="1"/>
          <p:nvPr/>
        </p:nvSpPr>
        <p:spPr>
          <a:xfrm>
            <a:off x="1810866" y="190871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Data Ingestion Layer</a:t>
            </a:r>
          </a:p>
        </p:txBody>
      </p:sp>
    </p:spTree>
    <p:extLst>
      <p:ext uri="{BB962C8B-B14F-4D97-AF65-F5344CB8AC3E}">
        <p14:creationId xmlns:p14="http://schemas.microsoft.com/office/powerpoint/2010/main" val="703274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BB1C0-7C50-CEB0-CB1E-D831AD9AD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1C6DC3-1523-DC85-3CB0-9F027D37A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rmAutofit/>
          </a:bodyPr>
          <a:lstStyle/>
          <a:p>
            <a:r>
              <a:rPr lang="en-GB" dirty="0"/>
              <a:t>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66259-3DB3-26ED-4C67-8DB7FB4AC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GB" smtClean="0"/>
              <a:pPr rtl="0">
                <a:spcAft>
                  <a:spcPts val="600"/>
                </a:spcAft>
              </a:pPr>
              <a:t>9</a:t>
            </a:fld>
            <a:endParaRPr lang="en-GB"/>
          </a:p>
        </p:txBody>
      </p:sp>
      <p:graphicFrame>
        <p:nvGraphicFramePr>
          <p:cNvPr id="25" name="Content Placeholder 3">
            <a:extLst>
              <a:ext uri="{FF2B5EF4-FFF2-40B4-BE49-F238E27FC236}">
                <a16:creationId xmlns:a16="http://schemas.microsoft.com/office/drawing/2014/main" id="{A4899687-3A9E-76A6-E174-CB0E9C51A6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0299091"/>
              </p:ext>
            </p:extLst>
          </p:nvPr>
        </p:nvGraphicFramePr>
        <p:xfrm>
          <a:off x="1167493" y="2087563"/>
          <a:ext cx="9779182" cy="33668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4528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42FAFE-88B4-49B4-9588-86CB0E564E5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1176D5-513E-4E73-98C9-4CEA832F5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0</TotalTime>
  <Words>436</Words>
  <Application>Microsoft Office PowerPoint</Application>
  <PresentationFormat>Widescreen</PresentationFormat>
  <Paragraphs>156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Economic Impact of Video Games: A Big Data Approach Using Global Sales Data</vt:lpstr>
      <vt:lpstr>Introduction</vt:lpstr>
      <vt:lpstr>Literature Review</vt:lpstr>
      <vt:lpstr>PowerPoint Presentation</vt:lpstr>
      <vt:lpstr>Dataset Description</vt:lpstr>
      <vt:lpstr>TECHNOLOGY &amp; FRAMEWORK SELECTION</vt:lpstr>
      <vt:lpstr>DATA INTEGRATION &amp; ENRICHMENT STRATEGY</vt:lpstr>
      <vt:lpstr>PROPOSED BIG DATA ARCHITECTURE</vt:lpstr>
      <vt:lpstr>Methodology</vt:lpstr>
      <vt:lpstr>RESULTS &amp; DISCUSSION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167</cp:revision>
  <dcterms:created xsi:type="dcterms:W3CDTF">2025-10-27T20:11:35Z</dcterms:created>
  <dcterms:modified xsi:type="dcterms:W3CDTF">2025-10-27T20:49:25Z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