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82" r:id="rId2"/>
    <p:sldId id="283" r:id="rId3"/>
    <p:sldId id="285" r:id="rId4"/>
    <p:sldId id="287" r:id="rId5"/>
    <p:sldId id="286" r:id="rId6"/>
    <p:sldId id="290" r:id="rId7"/>
    <p:sldId id="291" r:id="rId8"/>
    <p:sldId id="292" r:id="rId9"/>
    <p:sldId id="288" r:id="rId10"/>
    <p:sldId id="294"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snapToObjects="1">
      <p:cViewPr varScale="1">
        <p:scale>
          <a:sx n="88" d="100"/>
          <a:sy n="88" d="100"/>
        </p:scale>
        <p:origin x="-106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1175F2-50A2-3A40-AF4E-92455C274BAA}" type="datetimeFigureOut">
              <a:rPr lang="en-US" smtClean="0"/>
              <a:pPr/>
              <a:t>11/8/2012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2C861A-0D1A-BB48-AAFA-F15C301EF3CA}" type="slidenum">
              <a:rPr lang="en-US" smtClean="0"/>
              <a:pPr/>
              <a:t>‹#›</a:t>
            </a:fld>
            <a:endParaRPr lang="en-US"/>
          </a:p>
        </p:txBody>
      </p:sp>
    </p:spTree>
    <p:extLst>
      <p:ext uri="{BB962C8B-B14F-4D97-AF65-F5344CB8AC3E}">
        <p14:creationId xmlns:p14="http://schemas.microsoft.com/office/powerpoint/2010/main" xmlns="" val="290745583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72EC94-2C74-E94B-9A4D-5A0BFBCFD406}" type="datetimeFigureOut">
              <a:rPr lang="en-US" smtClean="0"/>
              <a:pPr/>
              <a:t>11/8/2012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D8F59-AB09-084E-8ACD-B4E52B2906AE}" type="slidenum">
              <a:rPr lang="en-US" smtClean="0"/>
              <a:pPr/>
              <a:t>‹#›</a:t>
            </a:fld>
            <a:endParaRPr lang="en-US"/>
          </a:p>
        </p:txBody>
      </p:sp>
    </p:spTree>
    <p:extLst>
      <p:ext uri="{BB962C8B-B14F-4D97-AF65-F5344CB8AC3E}">
        <p14:creationId xmlns:p14="http://schemas.microsoft.com/office/powerpoint/2010/main" xmlns="" val="3211922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72EC94-2C74-E94B-9A4D-5A0BFBCFD406}" type="datetimeFigureOut">
              <a:rPr lang="en-US" smtClean="0"/>
              <a:pPr/>
              <a:t>11/8/2012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D8F59-AB09-084E-8ACD-B4E52B2906AE}" type="slidenum">
              <a:rPr lang="en-US" smtClean="0"/>
              <a:pPr/>
              <a:t>‹#›</a:t>
            </a:fld>
            <a:endParaRPr lang="en-US"/>
          </a:p>
        </p:txBody>
      </p:sp>
    </p:spTree>
    <p:extLst>
      <p:ext uri="{BB962C8B-B14F-4D97-AF65-F5344CB8AC3E}">
        <p14:creationId xmlns:p14="http://schemas.microsoft.com/office/powerpoint/2010/main" xmlns="" val="1531630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72EC94-2C74-E94B-9A4D-5A0BFBCFD406}" type="datetimeFigureOut">
              <a:rPr lang="en-US" smtClean="0"/>
              <a:pPr/>
              <a:t>11/8/2012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D8F59-AB09-084E-8ACD-B4E52B2906AE}" type="slidenum">
              <a:rPr lang="en-US" smtClean="0"/>
              <a:pPr/>
              <a:t>‹#›</a:t>
            </a:fld>
            <a:endParaRPr lang="en-US"/>
          </a:p>
        </p:txBody>
      </p:sp>
    </p:spTree>
    <p:extLst>
      <p:ext uri="{BB962C8B-B14F-4D97-AF65-F5344CB8AC3E}">
        <p14:creationId xmlns:p14="http://schemas.microsoft.com/office/powerpoint/2010/main" xmlns="" val="932716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72EC94-2C74-E94B-9A4D-5A0BFBCFD406}" type="datetimeFigureOut">
              <a:rPr lang="en-US" smtClean="0"/>
              <a:pPr/>
              <a:t>11/8/2012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D8F59-AB09-084E-8ACD-B4E52B2906AE}" type="slidenum">
              <a:rPr lang="en-US" smtClean="0"/>
              <a:pPr/>
              <a:t>‹#›</a:t>
            </a:fld>
            <a:endParaRPr lang="en-US"/>
          </a:p>
        </p:txBody>
      </p:sp>
    </p:spTree>
    <p:extLst>
      <p:ext uri="{BB962C8B-B14F-4D97-AF65-F5344CB8AC3E}">
        <p14:creationId xmlns:p14="http://schemas.microsoft.com/office/powerpoint/2010/main" xmlns="" val="4253883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72EC94-2C74-E94B-9A4D-5A0BFBCFD406}" type="datetimeFigureOut">
              <a:rPr lang="en-US" smtClean="0"/>
              <a:pPr/>
              <a:t>11/8/2012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D8F59-AB09-084E-8ACD-B4E52B2906AE}" type="slidenum">
              <a:rPr lang="en-US" smtClean="0"/>
              <a:pPr/>
              <a:t>‹#›</a:t>
            </a:fld>
            <a:endParaRPr lang="en-US"/>
          </a:p>
        </p:txBody>
      </p:sp>
    </p:spTree>
    <p:extLst>
      <p:ext uri="{BB962C8B-B14F-4D97-AF65-F5344CB8AC3E}">
        <p14:creationId xmlns:p14="http://schemas.microsoft.com/office/powerpoint/2010/main" xmlns="" val="1419641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72EC94-2C74-E94B-9A4D-5A0BFBCFD406}" type="datetimeFigureOut">
              <a:rPr lang="en-US" smtClean="0"/>
              <a:pPr/>
              <a:t>11/8/2012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2D8F59-AB09-084E-8ACD-B4E52B2906AE}" type="slidenum">
              <a:rPr lang="en-US" smtClean="0"/>
              <a:pPr/>
              <a:t>‹#›</a:t>
            </a:fld>
            <a:endParaRPr lang="en-US"/>
          </a:p>
        </p:txBody>
      </p:sp>
    </p:spTree>
    <p:extLst>
      <p:ext uri="{BB962C8B-B14F-4D97-AF65-F5344CB8AC3E}">
        <p14:creationId xmlns:p14="http://schemas.microsoft.com/office/powerpoint/2010/main" xmlns="" val="1829775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72EC94-2C74-E94B-9A4D-5A0BFBCFD406}" type="datetimeFigureOut">
              <a:rPr lang="en-US" smtClean="0"/>
              <a:pPr/>
              <a:t>11/8/2012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2D8F59-AB09-084E-8ACD-B4E52B2906AE}" type="slidenum">
              <a:rPr lang="en-US" smtClean="0"/>
              <a:pPr/>
              <a:t>‹#›</a:t>
            </a:fld>
            <a:endParaRPr lang="en-US"/>
          </a:p>
        </p:txBody>
      </p:sp>
    </p:spTree>
    <p:extLst>
      <p:ext uri="{BB962C8B-B14F-4D97-AF65-F5344CB8AC3E}">
        <p14:creationId xmlns:p14="http://schemas.microsoft.com/office/powerpoint/2010/main" xmlns="" val="3436777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72EC94-2C74-E94B-9A4D-5A0BFBCFD406}" type="datetimeFigureOut">
              <a:rPr lang="en-US" smtClean="0"/>
              <a:pPr/>
              <a:t>11/8/2012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2D8F59-AB09-084E-8ACD-B4E52B2906AE}" type="slidenum">
              <a:rPr lang="en-US" smtClean="0"/>
              <a:pPr/>
              <a:t>‹#›</a:t>
            </a:fld>
            <a:endParaRPr lang="en-US"/>
          </a:p>
        </p:txBody>
      </p:sp>
    </p:spTree>
    <p:extLst>
      <p:ext uri="{BB962C8B-B14F-4D97-AF65-F5344CB8AC3E}">
        <p14:creationId xmlns:p14="http://schemas.microsoft.com/office/powerpoint/2010/main" xmlns="" val="740465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72EC94-2C74-E94B-9A4D-5A0BFBCFD406}" type="datetimeFigureOut">
              <a:rPr lang="en-US" smtClean="0"/>
              <a:pPr/>
              <a:t>11/8/2012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2D8F59-AB09-084E-8ACD-B4E52B2906AE}" type="slidenum">
              <a:rPr lang="en-US" smtClean="0"/>
              <a:pPr/>
              <a:t>‹#›</a:t>
            </a:fld>
            <a:endParaRPr lang="en-US"/>
          </a:p>
        </p:txBody>
      </p:sp>
    </p:spTree>
    <p:extLst>
      <p:ext uri="{BB962C8B-B14F-4D97-AF65-F5344CB8AC3E}">
        <p14:creationId xmlns:p14="http://schemas.microsoft.com/office/powerpoint/2010/main" xmlns="" val="3701859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72EC94-2C74-E94B-9A4D-5A0BFBCFD406}" type="datetimeFigureOut">
              <a:rPr lang="en-US" smtClean="0"/>
              <a:pPr/>
              <a:t>11/8/2012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2D8F59-AB09-084E-8ACD-B4E52B2906AE}" type="slidenum">
              <a:rPr lang="en-US" smtClean="0"/>
              <a:pPr/>
              <a:t>‹#›</a:t>
            </a:fld>
            <a:endParaRPr lang="en-US"/>
          </a:p>
        </p:txBody>
      </p:sp>
    </p:spTree>
    <p:extLst>
      <p:ext uri="{BB962C8B-B14F-4D97-AF65-F5344CB8AC3E}">
        <p14:creationId xmlns:p14="http://schemas.microsoft.com/office/powerpoint/2010/main" xmlns="" val="3889348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72EC94-2C74-E94B-9A4D-5A0BFBCFD406}" type="datetimeFigureOut">
              <a:rPr lang="en-US" smtClean="0"/>
              <a:pPr/>
              <a:t>11/8/2012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2D8F59-AB09-084E-8ACD-B4E52B2906AE}" type="slidenum">
              <a:rPr lang="en-US" smtClean="0"/>
              <a:pPr/>
              <a:t>‹#›</a:t>
            </a:fld>
            <a:endParaRPr lang="en-US"/>
          </a:p>
        </p:txBody>
      </p:sp>
    </p:spTree>
    <p:extLst>
      <p:ext uri="{BB962C8B-B14F-4D97-AF65-F5344CB8AC3E}">
        <p14:creationId xmlns:p14="http://schemas.microsoft.com/office/powerpoint/2010/main" xmlns="" val="310913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72EC94-2C74-E94B-9A4D-5A0BFBCFD406}" type="datetimeFigureOut">
              <a:rPr lang="en-US" smtClean="0"/>
              <a:pPr/>
              <a:t>11/8/2012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2D8F59-AB09-084E-8ACD-B4E52B2906AE}" type="slidenum">
              <a:rPr lang="en-US" smtClean="0"/>
              <a:pPr/>
              <a:t>‹#›</a:t>
            </a:fld>
            <a:endParaRPr lang="en-US"/>
          </a:p>
        </p:txBody>
      </p:sp>
    </p:spTree>
    <p:extLst>
      <p:ext uri="{BB962C8B-B14F-4D97-AF65-F5344CB8AC3E}">
        <p14:creationId xmlns:p14="http://schemas.microsoft.com/office/powerpoint/2010/main" xmlns="" val="1936084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2374900"/>
            <a:ext cx="9144000" cy="2088280"/>
          </a:xfrm>
          <a:prstGeom prst="rect">
            <a:avLst/>
          </a:prstGeom>
        </p:spPr>
      </p:pic>
      <p:cxnSp>
        <p:nvCxnSpPr>
          <p:cNvPr id="6" name="Straight Connector 5"/>
          <p:cNvCxnSpPr/>
          <p:nvPr/>
        </p:nvCxnSpPr>
        <p:spPr>
          <a:xfrm>
            <a:off x="489389" y="2970975"/>
            <a:ext cx="62921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2015817" y="3297199"/>
            <a:ext cx="1037038"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483983" y="2656401"/>
            <a:ext cx="2248859" cy="276999"/>
          </a:xfrm>
          <a:prstGeom prst="rect">
            <a:avLst/>
          </a:prstGeom>
          <a:noFill/>
        </p:spPr>
        <p:txBody>
          <a:bodyPr wrap="square" rtlCol="0">
            <a:spAutoFit/>
          </a:bodyPr>
          <a:lstStyle/>
          <a:p>
            <a:r>
              <a:rPr lang="en-US" sz="1200" dirty="0" smtClean="0"/>
              <a:t>optimum quality output</a:t>
            </a:r>
            <a:endParaRPr lang="en-US" sz="1200" dirty="0"/>
          </a:p>
        </p:txBody>
      </p:sp>
      <p:cxnSp>
        <p:nvCxnSpPr>
          <p:cNvPr id="12" name="Straight Arrow Connector 11"/>
          <p:cNvCxnSpPr>
            <a:endCxn id="9" idx="1"/>
          </p:cNvCxnSpPr>
          <p:nvPr/>
        </p:nvCxnSpPr>
        <p:spPr>
          <a:xfrm flipV="1">
            <a:off x="2808161" y="2794901"/>
            <a:ext cx="675822" cy="5022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37911" y="2374900"/>
            <a:ext cx="6000841" cy="307777"/>
          </a:xfrm>
          <a:prstGeom prst="rect">
            <a:avLst/>
          </a:prstGeom>
          <a:noFill/>
        </p:spPr>
        <p:txBody>
          <a:bodyPr wrap="square" rtlCol="0">
            <a:spAutoFit/>
          </a:bodyPr>
          <a:lstStyle/>
          <a:p>
            <a:r>
              <a:rPr lang="en-US" sz="1400" dirty="0" smtClean="0"/>
              <a:t>Step (Step 1, Step 2, Step 3)</a:t>
            </a:r>
            <a:endParaRPr lang="en-US" sz="1400" dirty="0"/>
          </a:p>
        </p:txBody>
      </p:sp>
      <p:cxnSp>
        <p:nvCxnSpPr>
          <p:cNvPr id="15" name="Straight Arrow Connector 14"/>
          <p:cNvCxnSpPr/>
          <p:nvPr/>
        </p:nvCxnSpPr>
        <p:spPr>
          <a:xfrm flipV="1">
            <a:off x="489389" y="2656401"/>
            <a:ext cx="0" cy="2769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7713702" y="3169040"/>
            <a:ext cx="163130" cy="244668"/>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6600924" y="2506251"/>
            <a:ext cx="2225555" cy="276999"/>
          </a:xfrm>
          <a:prstGeom prst="rect">
            <a:avLst/>
          </a:prstGeom>
          <a:noFill/>
        </p:spPr>
        <p:txBody>
          <a:bodyPr wrap="square" rtlCol="0">
            <a:spAutoFit/>
          </a:bodyPr>
          <a:lstStyle/>
          <a:p>
            <a:r>
              <a:rPr lang="en-US" sz="1200" dirty="0" smtClean="0"/>
              <a:t>To be checked for each product</a:t>
            </a:r>
            <a:endParaRPr lang="en-US" sz="1200" dirty="0"/>
          </a:p>
        </p:txBody>
      </p:sp>
      <p:cxnSp>
        <p:nvCxnSpPr>
          <p:cNvPr id="19" name="Straight Arrow Connector 18"/>
          <p:cNvCxnSpPr>
            <a:stCxn id="16" idx="7"/>
            <a:endCxn id="17" idx="2"/>
          </p:cNvCxnSpPr>
          <p:nvPr/>
        </p:nvCxnSpPr>
        <p:spPr>
          <a:xfrm flipH="1" flipV="1">
            <a:off x="7713702" y="2783250"/>
            <a:ext cx="139240" cy="4216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388071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828800"/>
            <a:ext cx="9144000" cy="3184718"/>
          </a:xfrm>
          <a:prstGeom prst="rect">
            <a:avLst/>
          </a:prstGeom>
        </p:spPr>
      </p:pic>
      <p:cxnSp>
        <p:nvCxnSpPr>
          <p:cNvPr id="6" name="Straight Connector 5"/>
          <p:cNvCxnSpPr/>
          <p:nvPr/>
        </p:nvCxnSpPr>
        <p:spPr>
          <a:xfrm>
            <a:off x="4905542" y="2959324"/>
            <a:ext cx="1421558"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777369" y="3087484"/>
            <a:ext cx="3215984" cy="307777"/>
          </a:xfrm>
          <a:prstGeom prst="rect">
            <a:avLst/>
          </a:prstGeom>
          <a:noFill/>
        </p:spPr>
        <p:txBody>
          <a:bodyPr wrap="square" rtlCol="0">
            <a:spAutoFit/>
          </a:bodyPr>
          <a:lstStyle/>
          <a:p>
            <a:r>
              <a:rPr lang="en-US" sz="1400" dirty="0" smtClean="0"/>
              <a:t>email ID with the order summary</a:t>
            </a:r>
            <a:endParaRPr lang="en-US" sz="1400" dirty="0"/>
          </a:p>
        </p:txBody>
      </p:sp>
      <p:cxnSp>
        <p:nvCxnSpPr>
          <p:cNvPr id="9" name="Straight Connector 8"/>
          <p:cNvCxnSpPr/>
          <p:nvPr/>
        </p:nvCxnSpPr>
        <p:spPr>
          <a:xfrm>
            <a:off x="2120686" y="2947673"/>
            <a:ext cx="372867"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782774" y="3087484"/>
            <a:ext cx="1759470" cy="307777"/>
          </a:xfrm>
          <a:prstGeom prst="rect">
            <a:avLst/>
          </a:prstGeom>
          <a:noFill/>
        </p:spPr>
        <p:txBody>
          <a:bodyPr wrap="square" rtlCol="0">
            <a:spAutoFit/>
          </a:bodyPr>
          <a:lstStyle/>
          <a:p>
            <a:r>
              <a:rPr lang="en-US" sz="1400" dirty="0" smtClean="0"/>
              <a:t>successfully placed</a:t>
            </a:r>
            <a:endParaRPr lang="en-US" sz="1400" dirty="0"/>
          </a:p>
        </p:txBody>
      </p:sp>
    </p:spTree>
    <p:extLst>
      <p:ext uri="{BB962C8B-B14F-4D97-AF65-F5344CB8AC3E}">
        <p14:creationId xmlns:p14="http://schemas.microsoft.com/office/powerpoint/2010/main" xmlns="" val="1896526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2241216"/>
            <a:ext cx="9144000" cy="1923613"/>
          </a:xfrm>
          <a:prstGeom prst="rect">
            <a:avLst/>
          </a:prstGeom>
        </p:spPr>
      </p:pic>
      <p:cxnSp>
        <p:nvCxnSpPr>
          <p:cNvPr id="6" name="Straight Connector 5"/>
          <p:cNvCxnSpPr/>
          <p:nvPr/>
        </p:nvCxnSpPr>
        <p:spPr>
          <a:xfrm>
            <a:off x="1153560" y="2911503"/>
            <a:ext cx="1631296"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73909" y="2503722"/>
            <a:ext cx="7142749" cy="307777"/>
          </a:xfrm>
          <a:prstGeom prst="rect">
            <a:avLst/>
          </a:prstGeom>
          <a:noFill/>
        </p:spPr>
        <p:txBody>
          <a:bodyPr wrap="square" rtlCol="0">
            <a:spAutoFit/>
          </a:bodyPr>
          <a:lstStyle/>
          <a:p>
            <a:r>
              <a:rPr lang="en-US" sz="1400" dirty="0" smtClean="0"/>
              <a:t>check Yes or No, as applicable for the presence of </a:t>
            </a:r>
            <a:r>
              <a:rPr lang="en-US" sz="1400" dirty="0" smtClean="0"/>
              <a:t>(the) name</a:t>
            </a:r>
            <a:endParaRPr lang="en-US" sz="1400" dirty="0"/>
          </a:p>
        </p:txBody>
      </p:sp>
      <p:sp>
        <p:nvSpPr>
          <p:cNvPr id="10" name="TextBox 9"/>
          <p:cNvSpPr txBox="1"/>
          <p:nvPr/>
        </p:nvSpPr>
        <p:spPr>
          <a:xfrm>
            <a:off x="1748741" y="3180412"/>
            <a:ext cx="7142749" cy="307777"/>
          </a:xfrm>
          <a:prstGeom prst="rect">
            <a:avLst/>
          </a:prstGeom>
          <a:noFill/>
        </p:spPr>
        <p:txBody>
          <a:bodyPr wrap="square" rtlCol="0">
            <a:spAutoFit/>
          </a:bodyPr>
          <a:lstStyle/>
          <a:p>
            <a:r>
              <a:rPr lang="en-US" sz="1400" dirty="0"/>
              <a:t>(</a:t>
            </a:r>
            <a:r>
              <a:rPr lang="en-US" sz="1400" dirty="0" smtClean="0"/>
              <a:t>the) name</a:t>
            </a:r>
            <a:endParaRPr lang="en-US" sz="1400" dirty="0"/>
          </a:p>
        </p:txBody>
      </p:sp>
      <p:cxnSp>
        <p:nvCxnSpPr>
          <p:cNvPr id="12" name="Straight Connector 11"/>
          <p:cNvCxnSpPr/>
          <p:nvPr/>
        </p:nvCxnSpPr>
        <p:spPr>
          <a:xfrm>
            <a:off x="2575118" y="3109568"/>
            <a:ext cx="431129"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329280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762000"/>
            <a:ext cx="9144000" cy="5329146"/>
          </a:xfrm>
          <a:prstGeom prst="rect">
            <a:avLst/>
          </a:prstGeom>
        </p:spPr>
      </p:pic>
      <p:cxnSp>
        <p:nvCxnSpPr>
          <p:cNvPr id="5" name="Straight Connector 4"/>
          <p:cNvCxnSpPr/>
          <p:nvPr/>
        </p:nvCxnSpPr>
        <p:spPr>
          <a:xfrm>
            <a:off x="1014657" y="5335833"/>
            <a:ext cx="1631296"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407824" y="4869798"/>
            <a:ext cx="7142749" cy="307777"/>
          </a:xfrm>
          <a:prstGeom prst="rect">
            <a:avLst/>
          </a:prstGeom>
          <a:noFill/>
        </p:spPr>
        <p:txBody>
          <a:bodyPr wrap="square" rtlCol="0">
            <a:spAutoFit/>
          </a:bodyPr>
          <a:lstStyle/>
          <a:p>
            <a:r>
              <a:rPr lang="en-US" sz="1400" dirty="0"/>
              <a:t>c</a:t>
            </a:r>
            <a:r>
              <a:rPr lang="en-US" sz="1400" dirty="0" smtClean="0"/>
              <a:t>heck Yes or No, as applicable for the presence of Logo #1/Logo1</a:t>
            </a:r>
            <a:endParaRPr lang="en-US" sz="1400" dirty="0"/>
          </a:p>
        </p:txBody>
      </p:sp>
      <p:cxnSp>
        <p:nvCxnSpPr>
          <p:cNvPr id="8" name="Straight Connector 7"/>
          <p:cNvCxnSpPr/>
          <p:nvPr/>
        </p:nvCxnSpPr>
        <p:spPr>
          <a:xfrm>
            <a:off x="1014657" y="5510867"/>
            <a:ext cx="1513853"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645953" y="5326201"/>
            <a:ext cx="4427805" cy="307777"/>
          </a:xfrm>
          <a:prstGeom prst="rect">
            <a:avLst/>
          </a:prstGeom>
          <a:noFill/>
        </p:spPr>
        <p:txBody>
          <a:bodyPr wrap="square" rtlCol="0">
            <a:spAutoFit/>
          </a:bodyPr>
          <a:lstStyle/>
          <a:p>
            <a:r>
              <a:rPr lang="en-US" sz="1400" dirty="0" smtClean="0"/>
              <a:t>fill in the field for flag</a:t>
            </a:r>
            <a:endParaRPr lang="en-US" sz="1400" dirty="0"/>
          </a:p>
        </p:txBody>
      </p:sp>
      <p:cxnSp>
        <p:nvCxnSpPr>
          <p:cNvPr id="13" name="Straight Connector 12"/>
          <p:cNvCxnSpPr/>
          <p:nvPr/>
        </p:nvCxnSpPr>
        <p:spPr>
          <a:xfrm>
            <a:off x="2400336" y="5720583"/>
            <a:ext cx="803997"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355809" y="5547568"/>
            <a:ext cx="3029551" cy="307777"/>
          </a:xfrm>
          <a:prstGeom prst="rect">
            <a:avLst/>
          </a:prstGeom>
          <a:noFill/>
        </p:spPr>
        <p:txBody>
          <a:bodyPr wrap="square" rtlCol="0">
            <a:spAutoFit/>
          </a:bodyPr>
          <a:lstStyle/>
          <a:p>
            <a:r>
              <a:rPr lang="en-US" sz="1400" dirty="0" smtClean="0"/>
              <a:t>(the) </a:t>
            </a:r>
            <a:r>
              <a:rPr lang="en-US" sz="1400" dirty="0"/>
              <a:t>F</a:t>
            </a:r>
            <a:r>
              <a:rPr lang="en-US" sz="1400" dirty="0" smtClean="0"/>
              <a:t>lag &amp; Logo #1/Logo1</a:t>
            </a:r>
            <a:endParaRPr lang="en-US" sz="1400" dirty="0"/>
          </a:p>
        </p:txBody>
      </p:sp>
    </p:spTree>
    <p:extLst>
      <p:ext uri="{BB962C8B-B14F-4D97-AF65-F5344CB8AC3E}">
        <p14:creationId xmlns:p14="http://schemas.microsoft.com/office/powerpoint/2010/main" xmlns="" val="2072530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2870200"/>
            <a:ext cx="9144000" cy="1100186"/>
          </a:xfrm>
          <a:prstGeom prst="rect">
            <a:avLst/>
          </a:prstGeom>
        </p:spPr>
      </p:pic>
      <p:sp>
        <p:nvSpPr>
          <p:cNvPr id="5" name="TextBox 4"/>
          <p:cNvSpPr txBox="1"/>
          <p:nvPr/>
        </p:nvSpPr>
        <p:spPr>
          <a:xfrm>
            <a:off x="1503122" y="2621448"/>
            <a:ext cx="3588853" cy="276999"/>
          </a:xfrm>
          <a:prstGeom prst="rect">
            <a:avLst/>
          </a:prstGeom>
          <a:noFill/>
        </p:spPr>
        <p:txBody>
          <a:bodyPr wrap="square" rtlCol="0">
            <a:spAutoFit/>
          </a:bodyPr>
          <a:lstStyle/>
          <a:p>
            <a:r>
              <a:rPr lang="en-US" sz="1200" dirty="0" smtClean="0"/>
              <a:t>for the placement of (the) Flag &amp; Logo #1/Logo1</a:t>
            </a:r>
            <a:endParaRPr lang="en-US" sz="1200" dirty="0"/>
          </a:p>
        </p:txBody>
      </p:sp>
      <p:cxnSp>
        <p:nvCxnSpPr>
          <p:cNvPr id="7" name="Straight Connector 6"/>
          <p:cNvCxnSpPr/>
          <p:nvPr/>
        </p:nvCxnSpPr>
        <p:spPr>
          <a:xfrm>
            <a:off x="2411989" y="3308851"/>
            <a:ext cx="967125"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768951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Messages and notes</a:t>
            </a:r>
            <a:endParaRPr lang="en-US" dirty="0"/>
          </a:p>
        </p:txBody>
      </p:sp>
      <p:sp>
        <p:nvSpPr>
          <p:cNvPr id="3" name="Content Placeholder 2"/>
          <p:cNvSpPr>
            <a:spLocks noGrp="1"/>
          </p:cNvSpPr>
          <p:nvPr>
            <p:ph idx="1"/>
          </p:nvPr>
        </p:nvSpPr>
        <p:spPr>
          <a:xfrm>
            <a:off x="457200" y="1639182"/>
            <a:ext cx="8229600" cy="4525963"/>
          </a:xfrm>
        </p:spPr>
        <p:txBody>
          <a:bodyPr>
            <a:normAutofit/>
          </a:bodyPr>
          <a:lstStyle/>
          <a:p>
            <a:pPr marL="0" indent="0">
              <a:buNone/>
            </a:pPr>
            <a:r>
              <a:rPr lang="en-US" sz="2000" dirty="0" smtClean="0"/>
              <a:t>On selecting more than the possible number of embroideries:</a:t>
            </a:r>
          </a:p>
          <a:p>
            <a:pPr marL="0" indent="0">
              <a:buNone/>
            </a:pPr>
            <a:r>
              <a:rPr lang="en-US" sz="2000" dirty="0" smtClean="0"/>
              <a:t>Sorry, you can only select __ </a:t>
            </a:r>
            <a:r>
              <a:rPr lang="en-US" sz="2000" dirty="0" err="1" smtClean="0"/>
              <a:t>customised</a:t>
            </a:r>
            <a:r>
              <a:rPr lang="en-US" sz="2000" dirty="0" smtClean="0"/>
              <a:t> embroideries on this </a:t>
            </a:r>
            <a:r>
              <a:rPr lang="en-US" sz="2000" dirty="0" smtClean="0"/>
              <a:t>product </a:t>
            </a:r>
            <a:r>
              <a:rPr lang="en-US" sz="2000" dirty="0" smtClean="0">
                <a:solidFill>
                  <a:srgbClr val="00B050"/>
                </a:solidFill>
              </a:rPr>
              <a:t>DONE</a:t>
            </a:r>
            <a:endParaRPr lang="en-US" sz="2000" dirty="0" smtClean="0">
              <a:solidFill>
                <a:srgbClr val="00B050"/>
              </a:solidFill>
            </a:endParaRPr>
          </a:p>
          <a:p>
            <a:pPr marL="0" indent="0">
              <a:buNone/>
            </a:pPr>
            <a:endParaRPr lang="en-US" sz="2000" dirty="0"/>
          </a:p>
          <a:p>
            <a:pPr marL="0" indent="0">
              <a:buNone/>
            </a:pPr>
            <a:r>
              <a:rPr lang="en-US" sz="2000" dirty="0" smtClean="0"/>
              <a:t>On entering a quantity less than the minimum order:</a:t>
            </a:r>
          </a:p>
          <a:p>
            <a:pPr marL="0" indent="0">
              <a:buNone/>
            </a:pPr>
            <a:r>
              <a:rPr lang="en-US" sz="2000" dirty="0" smtClean="0"/>
              <a:t>Sorry, the minimum order is </a:t>
            </a:r>
            <a:r>
              <a:rPr lang="en-US" sz="2000" dirty="0" smtClean="0"/>
              <a:t>___ </a:t>
            </a:r>
            <a:r>
              <a:rPr lang="en-US" sz="2000" dirty="0" smtClean="0">
                <a:solidFill>
                  <a:srgbClr val="00B050"/>
                </a:solidFill>
              </a:rPr>
              <a:t>DONE</a:t>
            </a:r>
            <a:endParaRPr lang="en-US" sz="2000" dirty="0" smtClean="0"/>
          </a:p>
          <a:p>
            <a:pPr marL="0" indent="0">
              <a:buNone/>
            </a:pPr>
            <a:endParaRPr lang="en-US" sz="2000" dirty="0"/>
          </a:p>
          <a:p>
            <a:pPr marL="0" indent="0">
              <a:buNone/>
            </a:pPr>
            <a:r>
              <a:rPr lang="en-US" sz="2000" dirty="0" smtClean="0"/>
              <a:t>Note to be added where Price on request is mentioned:</a:t>
            </a:r>
          </a:p>
          <a:p>
            <a:pPr marL="0" indent="0">
              <a:buNone/>
            </a:pPr>
            <a:r>
              <a:rPr lang="en-US" sz="2000" dirty="0" smtClean="0"/>
              <a:t> (The price depends on the quantity and the complexity of the embroideries. You will be informed of the price shortly after you place your order.  You will then have the option to confirm or cancel your order</a:t>
            </a:r>
            <a:r>
              <a:rPr lang="en-US" sz="2000" dirty="0" smtClean="0"/>
              <a:t>.) </a:t>
            </a:r>
            <a:r>
              <a:rPr lang="en-US" sz="2000" dirty="0" smtClean="0">
                <a:solidFill>
                  <a:srgbClr val="00B050"/>
                </a:solidFill>
              </a:rPr>
              <a:t>DONE</a:t>
            </a:r>
            <a:endParaRPr lang="en-US" sz="2000" dirty="0"/>
          </a:p>
        </p:txBody>
      </p:sp>
    </p:spTree>
    <p:extLst>
      <p:ext uri="{BB962C8B-B14F-4D97-AF65-F5344CB8AC3E}">
        <p14:creationId xmlns:p14="http://schemas.microsoft.com/office/powerpoint/2010/main" xmlns="" val="972816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Error Messages in case Yes or no is not selected</a:t>
            </a:r>
            <a:endParaRPr lang="en-US" sz="3200" dirty="0"/>
          </a:p>
        </p:txBody>
      </p:sp>
      <p:sp>
        <p:nvSpPr>
          <p:cNvPr id="3" name="Content Placeholder 2"/>
          <p:cNvSpPr>
            <a:spLocks noGrp="1"/>
          </p:cNvSpPr>
          <p:nvPr>
            <p:ph idx="1"/>
          </p:nvPr>
        </p:nvSpPr>
        <p:spPr>
          <a:xfrm>
            <a:off x="457200" y="1639182"/>
            <a:ext cx="8229600" cy="4525963"/>
          </a:xfrm>
        </p:spPr>
        <p:txBody>
          <a:bodyPr>
            <a:normAutofit/>
          </a:bodyPr>
          <a:lstStyle/>
          <a:p>
            <a:pPr marL="0" indent="0">
              <a:buNone/>
            </a:pPr>
            <a:r>
              <a:rPr lang="en-US" sz="2000" dirty="0" smtClean="0"/>
              <a:t>Please check Yes </a:t>
            </a:r>
            <a:r>
              <a:rPr lang="en-US" sz="2000" dirty="0"/>
              <a:t>or No, as applicable for the presence of </a:t>
            </a:r>
            <a:endParaRPr lang="en-US" sz="2000" dirty="0" smtClean="0"/>
          </a:p>
          <a:p>
            <a:pPr marL="0" indent="0">
              <a:buNone/>
            </a:pPr>
            <a:r>
              <a:rPr lang="en-US" sz="2000" dirty="0" smtClean="0">
                <a:solidFill>
                  <a:srgbClr val="FF0000"/>
                </a:solidFill>
              </a:rPr>
              <a:t>the name</a:t>
            </a:r>
          </a:p>
          <a:p>
            <a:pPr marL="0" indent="0">
              <a:buNone/>
            </a:pPr>
            <a:r>
              <a:rPr lang="en-US" sz="2000" dirty="0" smtClean="0">
                <a:solidFill>
                  <a:srgbClr val="FF0000"/>
                </a:solidFill>
              </a:rPr>
              <a:t>the country flag</a:t>
            </a:r>
          </a:p>
          <a:p>
            <a:pPr marL="0" indent="0">
              <a:buNone/>
            </a:pPr>
            <a:r>
              <a:rPr lang="en-US" sz="2000" dirty="0" smtClean="0">
                <a:solidFill>
                  <a:srgbClr val="FF0000"/>
                </a:solidFill>
              </a:rPr>
              <a:t>the website URL </a:t>
            </a:r>
          </a:p>
          <a:p>
            <a:pPr marL="0" indent="0">
              <a:buNone/>
            </a:pPr>
            <a:r>
              <a:rPr lang="en-US" sz="2000" dirty="0" smtClean="0">
                <a:solidFill>
                  <a:srgbClr val="FF0000"/>
                </a:solidFill>
              </a:rPr>
              <a:t>Logo </a:t>
            </a:r>
            <a:r>
              <a:rPr lang="en-US" sz="2000" dirty="0">
                <a:solidFill>
                  <a:srgbClr val="FF0000"/>
                </a:solidFill>
              </a:rPr>
              <a:t>#</a:t>
            </a:r>
            <a:r>
              <a:rPr lang="en-US" sz="2000" dirty="0" smtClean="0">
                <a:solidFill>
                  <a:srgbClr val="FF0000"/>
                </a:solidFill>
              </a:rPr>
              <a:t>1/#2… </a:t>
            </a:r>
          </a:p>
          <a:p>
            <a:pPr marL="0" indent="0">
              <a:buNone/>
            </a:pPr>
            <a:r>
              <a:rPr lang="en-US" sz="2000" dirty="0" smtClean="0"/>
              <a:t>on </a:t>
            </a:r>
            <a:r>
              <a:rPr lang="en-US" sz="2000" dirty="0"/>
              <a:t>the bag</a:t>
            </a:r>
          </a:p>
          <a:p>
            <a:pPr marL="0" indent="0">
              <a:buNone/>
            </a:pPr>
            <a:endParaRPr lang="en-US" sz="2000" dirty="0"/>
          </a:p>
        </p:txBody>
      </p:sp>
    </p:spTree>
    <p:extLst>
      <p:ext uri="{BB962C8B-B14F-4D97-AF65-F5344CB8AC3E}">
        <p14:creationId xmlns:p14="http://schemas.microsoft.com/office/powerpoint/2010/main" xmlns="" val="2291501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Error Messages in case Yes is selected and no other information is entered</a:t>
            </a:r>
            <a:endParaRPr lang="en-US" sz="3200" dirty="0"/>
          </a:p>
        </p:txBody>
      </p:sp>
      <p:sp>
        <p:nvSpPr>
          <p:cNvPr id="3" name="Content Placeholder 2"/>
          <p:cNvSpPr>
            <a:spLocks noGrp="1"/>
          </p:cNvSpPr>
          <p:nvPr>
            <p:ph idx="1"/>
          </p:nvPr>
        </p:nvSpPr>
        <p:spPr>
          <a:xfrm>
            <a:off x="457200" y="1639182"/>
            <a:ext cx="8229600" cy="4525963"/>
          </a:xfrm>
        </p:spPr>
        <p:txBody>
          <a:bodyPr>
            <a:normAutofit fontScale="92500" lnSpcReduction="10000"/>
          </a:bodyPr>
          <a:lstStyle/>
          <a:p>
            <a:pPr marL="0" indent="0">
              <a:buNone/>
            </a:pPr>
            <a:r>
              <a:rPr lang="en-US" sz="2000" dirty="0" smtClean="0"/>
              <a:t>Please enter/Please fill in the field for</a:t>
            </a:r>
          </a:p>
          <a:p>
            <a:pPr marL="0" indent="0">
              <a:buNone/>
            </a:pPr>
            <a:r>
              <a:rPr lang="en-US" sz="2000" dirty="0" smtClean="0">
                <a:solidFill>
                  <a:srgbClr val="FF0000"/>
                </a:solidFill>
              </a:rPr>
              <a:t>the name</a:t>
            </a:r>
          </a:p>
          <a:p>
            <a:pPr marL="0" indent="0">
              <a:buNone/>
            </a:pPr>
            <a:r>
              <a:rPr lang="en-US" sz="2000" dirty="0" smtClean="0">
                <a:solidFill>
                  <a:srgbClr val="FF0000"/>
                </a:solidFill>
              </a:rPr>
              <a:t>the country name</a:t>
            </a:r>
          </a:p>
          <a:p>
            <a:pPr marL="0" indent="0">
              <a:buNone/>
            </a:pPr>
            <a:r>
              <a:rPr lang="en-US" sz="2000" dirty="0" smtClean="0">
                <a:solidFill>
                  <a:srgbClr val="FF0000"/>
                </a:solidFill>
              </a:rPr>
              <a:t>the website URL </a:t>
            </a:r>
          </a:p>
          <a:p>
            <a:pPr marL="0" indent="0">
              <a:buNone/>
            </a:pPr>
            <a:endParaRPr lang="en-US" sz="2000" dirty="0" smtClean="0"/>
          </a:p>
          <a:p>
            <a:pPr marL="0" indent="0">
              <a:buNone/>
            </a:pPr>
            <a:r>
              <a:rPr lang="en-US" sz="2000" dirty="0"/>
              <a:t>Please </a:t>
            </a:r>
            <a:r>
              <a:rPr lang="en-US" sz="2000" dirty="0" smtClean="0"/>
              <a:t>upload</a:t>
            </a:r>
            <a:endParaRPr lang="en-US" sz="2000" dirty="0"/>
          </a:p>
          <a:p>
            <a:pPr marL="0" indent="0">
              <a:buNone/>
            </a:pPr>
            <a:r>
              <a:rPr lang="en-US" sz="2000" dirty="0">
                <a:solidFill>
                  <a:srgbClr val="FF0000"/>
                </a:solidFill>
              </a:rPr>
              <a:t>Logo #1/#2… </a:t>
            </a:r>
            <a:endParaRPr lang="en-US" sz="2000" dirty="0" smtClean="0">
              <a:solidFill>
                <a:srgbClr val="FF0000"/>
              </a:solidFill>
            </a:endParaRPr>
          </a:p>
          <a:p>
            <a:pPr marL="0" indent="0">
              <a:buNone/>
            </a:pPr>
            <a:endParaRPr lang="en-US" sz="2000" dirty="0">
              <a:solidFill>
                <a:srgbClr val="FF0000"/>
              </a:solidFill>
            </a:endParaRPr>
          </a:p>
          <a:p>
            <a:pPr marL="0" indent="0">
              <a:buNone/>
            </a:pPr>
            <a:r>
              <a:rPr lang="en-US" sz="2000" dirty="0" smtClean="0"/>
              <a:t>Please provide a position for </a:t>
            </a:r>
          </a:p>
          <a:p>
            <a:pPr marL="0" indent="0">
              <a:buNone/>
            </a:pPr>
            <a:r>
              <a:rPr lang="en-US" sz="2000" dirty="0">
                <a:solidFill>
                  <a:srgbClr val="FF0000"/>
                </a:solidFill>
              </a:rPr>
              <a:t>the name</a:t>
            </a:r>
          </a:p>
          <a:p>
            <a:pPr marL="0" indent="0">
              <a:buNone/>
            </a:pPr>
            <a:r>
              <a:rPr lang="en-US" sz="2000" dirty="0">
                <a:solidFill>
                  <a:srgbClr val="FF0000"/>
                </a:solidFill>
              </a:rPr>
              <a:t>the country </a:t>
            </a:r>
            <a:r>
              <a:rPr lang="en-US" sz="2000" dirty="0" smtClean="0">
                <a:solidFill>
                  <a:srgbClr val="FF0000"/>
                </a:solidFill>
              </a:rPr>
              <a:t>flag</a:t>
            </a:r>
            <a:endParaRPr lang="en-US" sz="2000" dirty="0">
              <a:solidFill>
                <a:srgbClr val="FF0000"/>
              </a:solidFill>
            </a:endParaRPr>
          </a:p>
          <a:p>
            <a:pPr marL="0" indent="0">
              <a:buNone/>
            </a:pPr>
            <a:r>
              <a:rPr lang="en-US" sz="2000" dirty="0">
                <a:solidFill>
                  <a:srgbClr val="FF0000"/>
                </a:solidFill>
              </a:rPr>
              <a:t>the website URL </a:t>
            </a:r>
            <a:endParaRPr lang="en-US" sz="2000" dirty="0" smtClean="0">
              <a:solidFill>
                <a:srgbClr val="FF0000"/>
              </a:solidFill>
            </a:endParaRPr>
          </a:p>
          <a:p>
            <a:pPr marL="0" indent="0">
              <a:buNone/>
            </a:pPr>
            <a:r>
              <a:rPr lang="en-US" sz="2000" dirty="0">
                <a:solidFill>
                  <a:srgbClr val="FF0000"/>
                </a:solidFill>
              </a:rPr>
              <a:t>Logo #1/#2… </a:t>
            </a:r>
            <a:endParaRPr lang="en-US" sz="2000" dirty="0" smtClean="0">
              <a:solidFill>
                <a:srgbClr val="FF0000"/>
              </a:solidFill>
            </a:endParaRPr>
          </a:p>
          <a:p>
            <a:pPr marL="0" indent="0">
              <a:buNone/>
            </a:pPr>
            <a:r>
              <a:rPr lang="en-US" sz="2000" dirty="0" smtClean="0">
                <a:solidFill>
                  <a:srgbClr val="000000"/>
                </a:solidFill>
              </a:rPr>
              <a:t>on the bag</a:t>
            </a:r>
            <a:endParaRPr lang="en-US" sz="2000" dirty="0">
              <a:solidFill>
                <a:srgbClr val="000000"/>
              </a:solidFill>
            </a:endParaRPr>
          </a:p>
          <a:p>
            <a:pPr marL="0" indent="0">
              <a:buNone/>
            </a:pPr>
            <a:endParaRPr lang="en-US" sz="2000" dirty="0">
              <a:solidFill>
                <a:srgbClr val="FF0000"/>
              </a:solidFill>
            </a:endParaRPr>
          </a:p>
          <a:p>
            <a:pPr marL="0" indent="0">
              <a:buNone/>
            </a:pPr>
            <a:endParaRPr lang="en-US" sz="2000" dirty="0">
              <a:solidFill>
                <a:srgbClr val="FF0000"/>
              </a:solidFill>
            </a:endParaRPr>
          </a:p>
          <a:p>
            <a:pPr marL="0" indent="0">
              <a:buNone/>
            </a:pPr>
            <a:endParaRPr lang="en-US" sz="2000" dirty="0"/>
          </a:p>
        </p:txBody>
      </p:sp>
    </p:spTree>
    <p:extLst>
      <p:ext uri="{BB962C8B-B14F-4D97-AF65-F5344CB8AC3E}">
        <p14:creationId xmlns:p14="http://schemas.microsoft.com/office/powerpoint/2010/main" xmlns="" val="3862941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In case of a position conflict (this should not appear if the user has exceeded the max no. of embroideries)</a:t>
            </a:r>
            <a:endParaRPr lang="en-US" sz="3200" dirty="0"/>
          </a:p>
        </p:txBody>
      </p:sp>
      <p:sp>
        <p:nvSpPr>
          <p:cNvPr id="3" name="Content Placeholder 2"/>
          <p:cNvSpPr>
            <a:spLocks noGrp="1"/>
          </p:cNvSpPr>
          <p:nvPr>
            <p:ph idx="1"/>
          </p:nvPr>
        </p:nvSpPr>
        <p:spPr>
          <a:xfrm>
            <a:off x="457200" y="1639182"/>
            <a:ext cx="8229600" cy="4525963"/>
          </a:xfrm>
        </p:spPr>
        <p:txBody>
          <a:bodyPr>
            <a:normAutofit/>
          </a:bodyPr>
          <a:lstStyle/>
          <a:p>
            <a:pPr marL="0" indent="0">
              <a:buNone/>
            </a:pPr>
            <a:r>
              <a:rPr lang="en-US" sz="2000" dirty="0" smtClean="0"/>
              <a:t>There was a position conflict for the placement of</a:t>
            </a:r>
          </a:p>
          <a:p>
            <a:pPr marL="0" indent="0">
              <a:buNone/>
            </a:pPr>
            <a:r>
              <a:rPr lang="en-US" sz="2000" dirty="0" smtClean="0">
                <a:solidFill>
                  <a:srgbClr val="FF0000"/>
                </a:solidFill>
              </a:rPr>
              <a:t>the name &amp;/</a:t>
            </a:r>
            <a:endParaRPr lang="en-US" sz="2000" dirty="0">
              <a:solidFill>
                <a:srgbClr val="FF0000"/>
              </a:solidFill>
            </a:endParaRPr>
          </a:p>
          <a:p>
            <a:pPr marL="0" indent="0">
              <a:buNone/>
            </a:pPr>
            <a:r>
              <a:rPr lang="en-US" sz="2000" dirty="0" smtClean="0">
                <a:solidFill>
                  <a:srgbClr val="FF0000"/>
                </a:solidFill>
              </a:rPr>
              <a:t>the country flag &amp;/</a:t>
            </a:r>
          </a:p>
          <a:p>
            <a:pPr marL="0" indent="0">
              <a:buNone/>
            </a:pPr>
            <a:r>
              <a:rPr lang="en-US" sz="2000" dirty="0" smtClean="0">
                <a:solidFill>
                  <a:srgbClr val="FF0000"/>
                </a:solidFill>
              </a:rPr>
              <a:t>the website URL&amp;/</a:t>
            </a:r>
          </a:p>
          <a:p>
            <a:pPr marL="0" indent="0">
              <a:buNone/>
            </a:pPr>
            <a:r>
              <a:rPr lang="en-US" sz="2000" dirty="0" smtClean="0">
                <a:solidFill>
                  <a:srgbClr val="FF0000"/>
                </a:solidFill>
              </a:rPr>
              <a:t>Logo #1/</a:t>
            </a:r>
          </a:p>
          <a:p>
            <a:pPr marL="0" indent="0">
              <a:buNone/>
            </a:pPr>
            <a:r>
              <a:rPr lang="en-US" sz="2000" dirty="0" smtClean="0">
                <a:solidFill>
                  <a:srgbClr val="FF0000"/>
                </a:solidFill>
              </a:rPr>
              <a:t>Logo #2/….</a:t>
            </a:r>
            <a:endParaRPr lang="en-US" sz="2000" dirty="0">
              <a:solidFill>
                <a:srgbClr val="FF0000"/>
              </a:solidFill>
            </a:endParaRPr>
          </a:p>
          <a:p>
            <a:pPr marL="0" indent="0">
              <a:buNone/>
            </a:pPr>
            <a:r>
              <a:rPr lang="en-US" sz="2000" dirty="0" smtClean="0"/>
              <a:t>on the bag </a:t>
            </a:r>
          </a:p>
          <a:p>
            <a:pPr marL="0" indent="0">
              <a:buNone/>
            </a:pPr>
            <a:endParaRPr lang="en-US" sz="2000" dirty="0">
              <a:solidFill>
                <a:srgbClr val="000000"/>
              </a:solidFill>
            </a:endParaRPr>
          </a:p>
          <a:p>
            <a:pPr marL="0" indent="0">
              <a:buNone/>
            </a:pPr>
            <a:endParaRPr lang="en-US" sz="2000" dirty="0">
              <a:solidFill>
                <a:srgbClr val="FF0000"/>
              </a:solidFill>
            </a:endParaRPr>
          </a:p>
          <a:p>
            <a:pPr marL="0" indent="0">
              <a:buNone/>
            </a:pPr>
            <a:endParaRPr lang="en-US" sz="2000" dirty="0">
              <a:solidFill>
                <a:srgbClr val="FF0000"/>
              </a:solidFill>
            </a:endParaRPr>
          </a:p>
          <a:p>
            <a:pPr marL="0" indent="0">
              <a:buNone/>
            </a:pPr>
            <a:endParaRPr lang="en-US" sz="2000" dirty="0"/>
          </a:p>
        </p:txBody>
      </p:sp>
    </p:spTree>
    <p:extLst>
      <p:ext uri="{BB962C8B-B14F-4D97-AF65-F5344CB8AC3E}">
        <p14:creationId xmlns:p14="http://schemas.microsoft.com/office/powerpoint/2010/main" xmlns="" val="2990250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77900" y="0"/>
            <a:ext cx="7174838" cy="6858000"/>
          </a:xfrm>
          <a:prstGeom prst="rect">
            <a:avLst/>
          </a:prstGeom>
        </p:spPr>
      </p:pic>
      <p:sp>
        <p:nvSpPr>
          <p:cNvPr id="6" name="Oval 5"/>
          <p:cNvSpPr/>
          <p:nvPr/>
        </p:nvSpPr>
        <p:spPr>
          <a:xfrm>
            <a:off x="2143990" y="3739933"/>
            <a:ext cx="1305037" cy="26797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3449027" y="3704980"/>
            <a:ext cx="3647113" cy="276999"/>
          </a:xfrm>
          <a:prstGeom prst="rect">
            <a:avLst/>
          </a:prstGeom>
          <a:noFill/>
        </p:spPr>
        <p:txBody>
          <a:bodyPr wrap="square" rtlCol="0">
            <a:spAutoFit/>
          </a:bodyPr>
          <a:lstStyle/>
          <a:p>
            <a:r>
              <a:rPr lang="en-US" sz="1200" dirty="0" smtClean="0">
                <a:solidFill>
                  <a:srgbClr val="008000"/>
                </a:solidFill>
              </a:rPr>
              <a:t>(We will get back to you shortly on this)</a:t>
            </a:r>
            <a:endParaRPr lang="en-US" sz="1200" dirty="0">
              <a:solidFill>
                <a:srgbClr val="008000"/>
              </a:solidFill>
            </a:endParaRPr>
          </a:p>
        </p:txBody>
      </p:sp>
      <p:sp>
        <p:nvSpPr>
          <p:cNvPr id="8" name="Oval 7"/>
          <p:cNvSpPr/>
          <p:nvPr/>
        </p:nvSpPr>
        <p:spPr>
          <a:xfrm>
            <a:off x="2143990" y="3576821"/>
            <a:ext cx="302955" cy="174763"/>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436216" y="3496574"/>
            <a:ext cx="3647113" cy="276999"/>
          </a:xfrm>
          <a:prstGeom prst="rect">
            <a:avLst/>
          </a:prstGeom>
          <a:noFill/>
        </p:spPr>
        <p:txBody>
          <a:bodyPr wrap="square" rtlCol="0">
            <a:spAutoFit/>
          </a:bodyPr>
          <a:lstStyle/>
          <a:p>
            <a:r>
              <a:rPr lang="en-US" sz="1200" dirty="0" smtClean="0">
                <a:solidFill>
                  <a:srgbClr val="FF0000"/>
                </a:solidFill>
              </a:rPr>
              <a:t>This should be in bold as well</a:t>
            </a:r>
            <a:endParaRPr lang="en-US" sz="1200" dirty="0">
              <a:solidFill>
                <a:srgbClr val="FF0000"/>
              </a:solidFill>
            </a:endParaRPr>
          </a:p>
        </p:txBody>
      </p:sp>
      <p:sp>
        <p:nvSpPr>
          <p:cNvPr id="10" name="TextBox 9"/>
          <p:cNvSpPr txBox="1"/>
          <p:nvPr/>
        </p:nvSpPr>
        <p:spPr>
          <a:xfrm>
            <a:off x="4742412" y="2097159"/>
            <a:ext cx="2714944" cy="523220"/>
          </a:xfrm>
          <a:prstGeom prst="rect">
            <a:avLst/>
          </a:prstGeom>
          <a:noFill/>
        </p:spPr>
        <p:txBody>
          <a:bodyPr wrap="square" rtlCol="0">
            <a:spAutoFit/>
          </a:bodyPr>
          <a:lstStyle/>
          <a:p>
            <a:r>
              <a:rPr lang="en-US" sz="1400" dirty="0" smtClean="0">
                <a:solidFill>
                  <a:srgbClr val="FF0000"/>
                </a:solidFill>
              </a:rPr>
              <a:t>In case of price on request, please add the copy that I’ve put in green</a:t>
            </a:r>
            <a:endParaRPr lang="en-US" sz="1400" dirty="0">
              <a:solidFill>
                <a:srgbClr val="FF0000"/>
              </a:solidFill>
            </a:endParaRPr>
          </a:p>
        </p:txBody>
      </p:sp>
      <p:sp>
        <p:nvSpPr>
          <p:cNvPr id="11" name="TextBox 10"/>
          <p:cNvSpPr txBox="1"/>
          <p:nvPr/>
        </p:nvSpPr>
        <p:spPr>
          <a:xfrm>
            <a:off x="4637545" y="4031204"/>
            <a:ext cx="2924682" cy="261610"/>
          </a:xfrm>
          <a:prstGeom prst="rect">
            <a:avLst/>
          </a:prstGeom>
          <a:noFill/>
        </p:spPr>
        <p:txBody>
          <a:bodyPr wrap="square" rtlCol="0">
            <a:spAutoFit/>
          </a:bodyPr>
          <a:lstStyle/>
          <a:p>
            <a:r>
              <a:rPr lang="en-US" sz="1100" dirty="0">
                <a:solidFill>
                  <a:srgbClr val="008000"/>
                </a:solidFill>
              </a:rPr>
              <a:t>f</a:t>
            </a:r>
            <a:r>
              <a:rPr lang="en-US" sz="1100" dirty="0" smtClean="0">
                <a:solidFill>
                  <a:srgbClr val="008000"/>
                </a:solidFill>
              </a:rPr>
              <a:t>rom the day you confirm your order. </a:t>
            </a:r>
            <a:endParaRPr lang="en-US" sz="1100" dirty="0">
              <a:solidFill>
                <a:srgbClr val="008000"/>
              </a:solidFill>
            </a:endParaRPr>
          </a:p>
        </p:txBody>
      </p:sp>
      <p:cxnSp>
        <p:nvCxnSpPr>
          <p:cNvPr id="13" name="Straight Connector 12"/>
          <p:cNvCxnSpPr/>
          <p:nvPr/>
        </p:nvCxnSpPr>
        <p:spPr>
          <a:xfrm>
            <a:off x="4835629" y="4438986"/>
            <a:ext cx="1247700" cy="11651"/>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245535" y="4292814"/>
            <a:ext cx="2633379" cy="415498"/>
          </a:xfrm>
          <a:prstGeom prst="rect">
            <a:avLst/>
          </a:prstGeom>
          <a:noFill/>
        </p:spPr>
        <p:txBody>
          <a:bodyPr wrap="square" rtlCol="0">
            <a:spAutoFit/>
          </a:bodyPr>
          <a:lstStyle/>
          <a:p>
            <a:r>
              <a:rPr lang="en-US" sz="1050" dirty="0" smtClean="0">
                <a:solidFill>
                  <a:srgbClr val="008000"/>
                </a:solidFill>
              </a:rPr>
              <a:t>shortly after we receive your confirmation on the price</a:t>
            </a:r>
            <a:endParaRPr lang="en-US" sz="1050" dirty="0">
              <a:solidFill>
                <a:srgbClr val="008000"/>
              </a:solidFill>
            </a:endParaRPr>
          </a:p>
        </p:txBody>
      </p:sp>
      <p:cxnSp>
        <p:nvCxnSpPr>
          <p:cNvPr id="16" name="Straight Arrow Connector 15"/>
          <p:cNvCxnSpPr/>
          <p:nvPr/>
        </p:nvCxnSpPr>
        <p:spPr>
          <a:xfrm>
            <a:off x="5057019" y="4870068"/>
            <a:ext cx="186434" cy="6524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812324" y="5475914"/>
            <a:ext cx="1584688" cy="276999"/>
          </a:xfrm>
          <a:prstGeom prst="rect">
            <a:avLst/>
          </a:prstGeom>
          <a:noFill/>
        </p:spPr>
        <p:txBody>
          <a:bodyPr wrap="square" rtlCol="0">
            <a:spAutoFit/>
          </a:bodyPr>
          <a:lstStyle/>
          <a:p>
            <a:r>
              <a:rPr lang="en-US" sz="1200" dirty="0" smtClean="0">
                <a:solidFill>
                  <a:srgbClr val="FF0000"/>
                </a:solidFill>
              </a:rPr>
              <a:t>add space</a:t>
            </a:r>
            <a:endParaRPr lang="en-US" sz="1200" dirty="0">
              <a:solidFill>
                <a:srgbClr val="FF0000"/>
              </a:solidFill>
            </a:endParaRPr>
          </a:p>
        </p:txBody>
      </p:sp>
    </p:spTree>
    <p:extLst>
      <p:ext uri="{BB962C8B-B14F-4D97-AF65-F5344CB8AC3E}">
        <p14:creationId xmlns:p14="http://schemas.microsoft.com/office/powerpoint/2010/main" xmlns="" val="2375932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463</TotalTime>
  <Words>390</Words>
  <Application>Microsoft Macintosh PowerPoint</Application>
  <PresentationFormat>On-screen Show (4:3)</PresentationFormat>
  <Paragraphs>59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Error Messages and notes</vt:lpstr>
      <vt:lpstr>Error Messages in case Yes or no is not selected</vt:lpstr>
      <vt:lpstr>Error Messages in case Yes is selected and no other information is entered</vt:lpstr>
      <vt:lpstr>In case of a position conflict (this should not appear if the user has exceeded the max no. of embroideries)</vt:lpstr>
      <vt:lpstr>Slide 9</vt:lpstr>
      <vt:lpstr>Slide 10</vt:lpstr>
    </vt:vector>
  </TitlesOfParts>
  <Company>kirat.grewal@gmail.com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registering: From: info@golfessentials.in Subject: Welcome to golfessentials.in</dc:title>
  <dc:creator>Kirat Grewal</dc:creator>
  <cp:lastModifiedBy>Admin</cp:lastModifiedBy>
  <cp:revision>33</cp:revision>
  <dcterms:created xsi:type="dcterms:W3CDTF">2012-10-22T09:56:38Z</dcterms:created>
  <dcterms:modified xsi:type="dcterms:W3CDTF">2012-11-08T09:50:46Z</dcterms:modified>
</cp:coreProperties>
</file>