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7D4-DC4B-A340-876B-6068A5759943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7D1A-C7CB-614C-AFAF-D613F9D64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840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7D4-DC4B-A340-876B-6068A5759943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7D1A-C7CB-614C-AFAF-D613F9D64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8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7D4-DC4B-A340-876B-6068A5759943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7D1A-C7CB-614C-AFAF-D613F9D64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764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7D4-DC4B-A340-876B-6068A5759943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7D1A-C7CB-614C-AFAF-D613F9D64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070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7D4-DC4B-A340-876B-6068A5759943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7D1A-C7CB-614C-AFAF-D613F9D64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71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7D4-DC4B-A340-876B-6068A5759943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7D1A-C7CB-614C-AFAF-D613F9D64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00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7D4-DC4B-A340-876B-6068A5759943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7D1A-C7CB-614C-AFAF-D613F9D64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88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7D4-DC4B-A340-876B-6068A5759943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7D1A-C7CB-614C-AFAF-D613F9D64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071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7D4-DC4B-A340-876B-6068A5759943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7D1A-C7CB-614C-AFAF-D613F9D64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591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7D4-DC4B-A340-876B-6068A5759943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7D1A-C7CB-614C-AFAF-D613F9D64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358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67D4-DC4B-A340-876B-6068A5759943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7D1A-C7CB-614C-AFAF-D613F9D64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01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67D4-DC4B-A340-876B-6068A5759943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57D1A-C7CB-614C-AFAF-D613F9D64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89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00"/>
            <a:ext cx="9144000" cy="575828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70753" y="2877767"/>
            <a:ext cx="547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22231" y="3007238"/>
            <a:ext cx="135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Add to cart (a user cannot checkout from here)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246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045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73867" y="2694848"/>
            <a:ext cx="135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Checkout button is not working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107792" y="2659894"/>
            <a:ext cx="466075" cy="194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023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Registration form corrections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An error message does not pop up in case “State” is not selected and also if “I have read &amp; agree to the Terms of Service.” is not checked. This needs to be corrected.</a:t>
            </a:r>
          </a:p>
          <a:p>
            <a:endParaRPr lang="en-US" sz="1800" dirty="0"/>
          </a:p>
          <a:p>
            <a:r>
              <a:rPr lang="en-US" sz="1800" dirty="0" smtClean="0"/>
              <a:t>On going forward without these two, I reach the registration form again where Gender and Age (that had been entered) have been erased along with the Password (password being erased is ok). Moreover, “I have read &amp; agree to the Terms of Service.” appeared checked automatically (which needs to be checked by the user)…the next slide carries a screenshot of the same</a:t>
            </a:r>
            <a:r>
              <a:rPr lang="en-US" sz="1800" dirty="0" smtClean="0"/>
              <a:t>.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The better alternativ</a:t>
            </a:r>
            <a:r>
              <a:rPr lang="en-US" sz="1800" b="1" dirty="0" smtClean="0">
                <a:solidFill>
                  <a:srgbClr val="7030A0"/>
                </a:solidFill>
              </a:rPr>
              <a:t>e to</a:t>
            </a:r>
            <a:r>
              <a:rPr lang="en-US" sz="1800" b="1" dirty="0" smtClean="0">
                <a:solidFill>
                  <a:srgbClr val="7030A0"/>
                </a:solidFill>
              </a:rPr>
              <a:t> the </a:t>
            </a:r>
            <a:r>
              <a:rPr lang="en-US" sz="1800" b="1" dirty="0" err="1" smtClean="0">
                <a:solidFill>
                  <a:srgbClr val="7030A0"/>
                </a:solidFill>
              </a:rPr>
              <a:t>ToS</a:t>
            </a:r>
            <a:r>
              <a:rPr lang="en-US" sz="1800" b="1" dirty="0" smtClean="0">
                <a:solidFill>
                  <a:srgbClr val="7030A0"/>
                </a:solidFill>
              </a:rPr>
              <a:t> checkbox is that we can mention, “By registering, you agree to the terms </a:t>
            </a:r>
            <a:r>
              <a:rPr lang="en-US" sz="1800" b="1" smtClean="0">
                <a:solidFill>
                  <a:srgbClr val="7030A0"/>
                </a:solidFill>
              </a:rPr>
              <a:t>of service ”</a:t>
            </a:r>
            <a:endParaRPr lang="en-US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077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0"/>
            <a:ext cx="7718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560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800"/>
            <a:ext cx="9144000" cy="5972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5025" y="4066157"/>
            <a:ext cx="4567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Please make this bold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33547" y="3821489"/>
            <a:ext cx="4870586" cy="244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3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100"/>
            <a:ext cx="9144000" cy="473735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45736" y="3809838"/>
            <a:ext cx="80399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5736" y="3471962"/>
            <a:ext cx="2365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Left align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452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3300"/>
            <a:ext cx="9144000" cy="229243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45200" y="4165189"/>
            <a:ext cx="221390" cy="967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64507" y="5139349"/>
            <a:ext cx="3658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Add (.) after product name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555978" y="4106934"/>
            <a:ext cx="2167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2238" y="4565739"/>
            <a:ext cx="2132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‘Continue Shopping’ in green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476496" y="4165189"/>
            <a:ext cx="93217" cy="483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242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862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3293" y="2499211"/>
            <a:ext cx="5523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Please follow the link below to check out the product Kirat Grewal thought you would like: 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329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901700"/>
            <a:ext cx="4622800" cy="5054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982942" y="4846766"/>
            <a:ext cx="16779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54065" y="4708266"/>
            <a:ext cx="277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As already mentioned by Kevin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06415" y="5522517"/>
            <a:ext cx="734083" cy="489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87022" y="6026205"/>
            <a:ext cx="110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Logos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398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198</Words>
  <Application>Microsoft Macintosh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Registration form corrections</vt:lpstr>
      <vt:lpstr>Slide 4</vt:lpstr>
      <vt:lpstr>Slide 5</vt:lpstr>
      <vt:lpstr>Slide 6</vt:lpstr>
      <vt:lpstr>Slide 7</vt:lpstr>
      <vt:lpstr>Slide 8</vt:lpstr>
      <vt:lpstr>Slide 9</vt:lpstr>
    </vt:vector>
  </TitlesOfParts>
  <Company>kirat.grewal@gmail.com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Kirat Grewal</dc:creator>
  <cp:lastModifiedBy>Tushar</cp:lastModifiedBy>
  <cp:revision>11</cp:revision>
  <dcterms:created xsi:type="dcterms:W3CDTF">2012-10-29T14:44:02Z</dcterms:created>
  <dcterms:modified xsi:type="dcterms:W3CDTF">2012-10-30T10:02:17Z</dcterms:modified>
</cp:coreProperties>
</file>